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41"/>
  </p:notesMasterIdLst>
  <p:sldIdLst>
    <p:sldId id="257" r:id="rId4"/>
    <p:sldId id="293" r:id="rId5"/>
    <p:sldId id="264" r:id="rId6"/>
    <p:sldId id="302" r:id="rId7"/>
    <p:sldId id="258" r:id="rId8"/>
    <p:sldId id="260" r:id="rId9"/>
    <p:sldId id="262" r:id="rId10"/>
    <p:sldId id="263" r:id="rId11"/>
    <p:sldId id="265" r:id="rId12"/>
    <p:sldId id="266" r:id="rId13"/>
    <p:sldId id="267" r:id="rId14"/>
    <p:sldId id="268" r:id="rId15"/>
    <p:sldId id="269" r:id="rId16"/>
    <p:sldId id="270" r:id="rId17"/>
    <p:sldId id="271" r:id="rId18"/>
    <p:sldId id="272" r:id="rId19"/>
    <p:sldId id="294" r:id="rId20"/>
    <p:sldId id="261" r:id="rId21"/>
    <p:sldId id="273" r:id="rId22"/>
    <p:sldId id="274" r:id="rId23"/>
    <p:sldId id="259" r:id="rId24"/>
    <p:sldId id="275" r:id="rId25"/>
    <p:sldId id="276" r:id="rId26"/>
    <p:sldId id="277" r:id="rId27"/>
    <p:sldId id="278" r:id="rId28"/>
    <p:sldId id="295" r:id="rId29"/>
    <p:sldId id="279" r:id="rId30"/>
    <p:sldId id="292" r:id="rId31"/>
    <p:sldId id="281" r:id="rId32"/>
    <p:sldId id="282" r:id="rId33"/>
    <p:sldId id="283" r:id="rId34"/>
    <p:sldId id="284" r:id="rId35"/>
    <p:sldId id="285" r:id="rId36"/>
    <p:sldId id="286" r:id="rId37"/>
    <p:sldId id="287" r:id="rId38"/>
    <p:sldId id="288" r:id="rId39"/>
    <p:sldId id="303"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493F"/>
    <a:srgbClr val="B21728"/>
    <a:srgbClr val="DE2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1584" y="102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8EBE5-B74D-4ABF-81BA-D7C4643E9718}" type="datetimeFigureOut">
              <a:rPr lang="zh-CN" altLang="en-US" smtClean="0"/>
              <a:t>2017/3/13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7FBB3-A2E0-42C8-BDE1-980729009ED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screen"/>
          <a:srcRect l="11102"/>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advClick="0"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0B3448-4B8F-4CE5-9A90-31B124B161BD}" type="datetimeFigureOut">
              <a:rPr lang="zh-CN" altLang="en-US" smtClean="0"/>
              <a:t>2017/3/13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4C846-3543-4452-A901-F5FCE2381C2E}" type="slidenum">
              <a:rPr lang="zh-CN" altLang="en-US" smtClean="0"/>
              <a:t>‹#›</a:t>
            </a:fld>
            <a:endParaRPr lang="zh-CN" altLang="en-US"/>
          </a:p>
        </p:txBody>
      </p:sp>
    </p:spTree>
  </p:cSld>
  <p:clrMapOvr>
    <a:masterClrMapping/>
  </p:clrMapOvr>
  <p:transition spd="slow" advClick="0" advTm="3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0B3448-4B8F-4CE5-9A90-31B124B161BD}" type="datetimeFigureOut">
              <a:rPr lang="zh-CN" altLang="en-US" smtClean="0"/>
              <a:t>2017/3/13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F4C846-3543-4452-A901-F5FCE2381C2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Click="0" advTm="3000">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t>2017/3/13</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Click="0" advTm="3000">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76.jpe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2.png"/><Relationship Id="rId7" Type="http://schemas.openxmlformats.org/officeDocument/2006/relationships/image" Target="../media/image8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1.png"/><Relationship Id="rId4" Type="http://schemas.openxmlformats.org/officeDocument/2006/relationships/image" Target="../media/image23.png"/><Relationship Id="rId9"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2.png"/><Relationship Id="rId7" Type="http://schemas.openxmlformats.org/officeDocument/2006/relationships/image" Target="../media/image9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94.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2.png"/><Relationship Id="rId7" Type="http://schemas.openxmlformats.org/officeDocument/2006/relationships/image" Target="../media/image9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23.png"/><Relationship Id="rId9"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3.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3.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出自【趣你的PPT】(微信:qunideppt)：最优质的PPT资源库"/>
          <p:cNvPicPr>
            <a:picLocks noChangeAspect="1"/>
          </p:cNvPicPr>
          <p:nvPr/>
        </p:nvPicPr>
        <p:blipFill>
          <a:blip r:embed="rId2"/>
          <a:stretch>
            <a:fillRect/>
          </a:stretch>
        </p:blipFill>
        <p:spPr>
          <a:xfrm>
            <a:off x="3044952" y="2138616"/>
            <a:ext cx="5779008" cy="1480630"/>
          </a:xfrm>
          <a:prstGeom prst="rect">
            <a:avLst/>
          </a:prstGeom>
        </p:spPr>
      </p:pic>
      <p:pic>
        <p:nvPicPr>
          <p:cNvPr id="4" name="出自【趣你的PPT】(微信:qunideppt)：最优质的PPT资源库"/>
          <p:cNvPicPr>
            <a:picLocks noChangeAspect="1"/>
          </p:cNvPicPr>
          <p:nvPr/>
        </p:nvPicPr>
        <p:blipFill rotWithShape="1">
          <a:blip r:embed="rId3"/>
          <a:srcRect/>
          <a:stretch>
            <a:fillRect/>
          </a:stretch>
        </p:blipFill>
        <p:spPr>
          <a:xfrm>
            <a:off x="0" y="0"/>
            <a:ext cx="12192000" cy="6858000"/>
          </a:xfrm>
          <a:prstGeom prst="rect">
            <a:avLst/>
          </a:prstGeom>
        </p:spPr>
      </p:pic>
      <p:grpSp>
        <p:nvGrpSpPr>
          <p:cNvPr id="3" name="Group 2出自【趣你的PPT】(微信:qunideppt)：最优质的PPT资源库"/>
          <p:cNvGrpSpPr/>
          <p:nvPr/>
        </p:nvGrpSpPr>
        <p:grpSpPr>
          <a:xfrm>
            <a:off x="188763" y="-1844758"/>
            <a:ext cx="11871744" cy="4420404"/>
            <a:chOff x="188763" y="-1844758"/>
            <a:chExt cx="11871744" cy="4420404"/>
          </a:xfrm>
        </p:grpSpPr>
        <p:pic>
          <p:nvPicPr>
            <p:cNvPr id="6" name="出自【趣你的PPT】(微信:qunideppt)：最优质的PPT资源库"/>
            <p:cNvPicPr>
              <a:picLocks noChangeAspect="1"/>
            </p:cNvPicPr>
            <p:nvPr/>
          </p:nvPicPr>
          <p:blipFill>
            <a:blip r:embed="rId4"/>
            <a:stretch>
              <a:fillRect/>
            </a:stretch>
          </p:blipFill>
          <p:spPr>
            <a:xfrm>
              <a:off x="188763" y="588178"/>
              <a:ext cx="4901609" cy="1987468"/>
            </a:xfrm>
            <a:prstGeom prst="rect">
              <a:avLst/>
            </a:prstGeom>
          </p:spPr>
        </p:pic>
        <p:pic>
          <p:nvPicPr>
            <p:cNvPr id="7" name="出自【趣你的PPT】(微信:qunideppt)：最优质的PPT资源库"/>
            <p:cNvPicPr>
              <a:picLocks noChangeAspect="1"/>
            </p:cNvPicPr>
            <p:nvPr/>
          </p:nvPicPr>
          <p:blipFill>
            <a:blip r:embed="rId5"/>
            <a:stretch>
              <a:fillRect/>
            </a:stretch>
          </p:blipFill>
          <p:spPr>
            <a:xfrm>
              <a:off x="450651" y="-1844758"/>
              <a:ext cx="11609856" cy="4203201"/>
            </a:xfrm>
            <a:prstGeom prst="rect">
              <a:avLst/>
            </a:prstGeom>
          </p:spPr>
        </p:pic>
      </p:grpSp>
      <p:pic>
        <p:nvPicPr>
          <p:cNvPr id="8" name="出自【趣你的PPT】(微信:qunideppt)：最优质的PPT资源库"/>
          <p:cNvPicPr>
            <a:picLocks noChangeAspect="1"/>
          </p:cNvPicPr>
          <p:nvPr/>
        </p:nvPicPr>
        <p:blipFill>
          <a:blip r:embed="rId6"/>
          <a:stretch>
            <a:fillRect/>
          </a:stretch>
        </p:blipFill>
        <p:spPr>
          <a:xfrm>
            <a:off x="3814183" y="2083659"/>
            <a:ext cx="5995742" cy="1536160"/>
          </a:xfrm>
          <a:prstGeom prst="rect">
            <a:avLst/>
          </a:prstGeom>
        </p:spPr>
      </p:pic>
      <p:pic>
        <p:nvPicPr>
          <p:cNvPr id="10" name="出自【趣你的PPT】(微信:qunideppt)：最优质的PPT资源库"/>
          <p:cNvPicPr>
            <a:picLocks noChangeAspect="1"/>
          </p:cNvPicPr>
          <p:nvPr/>
        </p:nvPicPr>
        <p:blipFill>
          <a:blip r:embed="rId7"/>
          <a:stretch>
            <a:fillRect/>
          </a:stretch>
        </p:blipFill>
        <p:spPr>
          <a:xfrm>
            <a:off x="1" y="3870226"/>
            <a:ext cx="6547104" cy="2797506"/>
          </a:xfrm>
          <a:prstGeom prst="rect">
            <a:avLst/>
          </a:prstGeom>
        </p:spPr>
      </p:pic>
      <p:pic>
        <p:nvPicPr>
          <p:cNvPr id="12" name="出自【趣你的PPT】(微信:qunideppt)：最优质的PPT资源库"/>
          <p:cNvPicPr>
            <a:picLocks noChangeAspect="1"/>
          </p:cNvPicPr>
          <p:nvPr/>
        </p:nvPicPr>
        <p:blipFill>
          <a:blip r:embed="rId8"/>
          <a:stretch>
            <a:fillRect/>
          </a:stretch>
        </p:blipFill>
        <p:spPr>
          <a:xfrm>
            <a:off x="1479813" y="1666623"/>
            <a:ext cx="2934598" cy="2203354"/>
          </a:xfrm>
          <a:prstGeom prst="rect">
            <a:avLst/>
          </a:prstGeom>
        </p:spPr>
      </p:pic>
      <p:pic>
        <p:nvPicPr>
          <p:cNvPr id="13" name="出自【趣你的PPT】(微信:qunideppt)：最优质的PPT资源库"/>
          <p:cNvPicPr>
            <a:picLocks noChangeAspect="1"/>
          </p:cNvPicPr>
          <p:nvPr/>
        </p:nvPicPr>
        <p:blipFill>
          <a:blip r:embed="rId9"/>
          <a:stretch>
            <a:fillRect/>
          </a:stretch>
        </p:blipFill>
        <p:spPr>
          <a:xfrm>
            <a:off x="9423860" y="1041462"/>
            <a:ext cx="2137237" cy="1897415"/>
          </a:xfrm>
          <a:prstGeom prst="rect">
            <a:avLst/>
          </a:prstGeom>
        </p:spPr>
      </p:pic>
      <p:pic>
        <p:nvPicPr>
          <p:cNvPr id="15" name="出自【趣你的PPT】(微信:qunideppt)：最优质的PPT资源库"/>
          <p:cNvPicPr>
            <a:picLocks noChangeAspect="1"/>
          </p:cNvPicPr>
          <p:nvPr/>
        </p:nvPicPr>
        <p:blipFill>
          <a:blip r:embed="rId10"/>
          <a:stretch>
            <a:fillRect/>
          </a:stretch>
        </p:blipFill>
        <p:spPr>
          <a:xfrm>
            <a:off x="4502575" y="5302023"/>
            <a:ext cx="5814989" cy="1548264"/>
          </a:xfrm>
          <a:prstGeom prst="rect">
            <a:avLst/>
          </a:prstGeom>
        </p:spPr>
      </p:pic>
      <p:pic>
        <p:nvPicPr>
          <p:cNvPr id="9" name="出自【趣你的PPT】(微信:qunideppt)：最优质的PPT资源库"/>
          <p:cNvPicPr>
            <a:picLocks noChangeAspect="1"/>
          </p:cNvPicPr>
          <p:nvPr/>
        </p:nvPicPr>
        <p:blipFill>
          <a:blip r:embed="rId11"/>
          <a:stretch>
            <a:fillRect/>
          </a:stretch>
        </p:blipFill>
        <p:spPr>
          <a:xfrm>
            <a:off x="0" y="4679996"/>
            <a:ext cx="12192000" cy="2174148"/>
          </a:xfrm>
          <a:prstGeom prst="rect">
            <a:avLst/>
          </a:prstGeom>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1500"/>
                            </p:stCondLst>
                            <p:childTnLst>
                              <p:par>
                                <p:cTn id="15" presetID="1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p:tgtEl>
                                          <p:spTgt spid="10"/>
                                        </p:tgtEl>
                                        <p:attrNameLst>
                                          <p:attrName>ppt_y</p:attrName>
                                        </p:attrNameLst>
                                      </p:cBhvr>
                                      <p:tavLst>
                                        <p:tav tm="0">
                                          <p:val>
                                            <p:strVal val="#ppt_y+#ppt_h*1.125000"/>
                                          </p:val>
                                        </p:tav>
                                        <p:tav tm="100000">
                                          <p:val>
                                            <p:strVal val="#ppt_y"/>
                                          </p:val>
                                        </p:tav>
                                      </p:tavLst>
                                    </p:anim>
                                    <p:animEffect transition="in" filter="wipe(up)">
                                      <p:cBhvr>
                                        <p:cTn id="18" dur="1000"/>
                                        <p:tgtEl>
                                          <p:spTgt spid="10"/>
                                        </p:tgtEl>
                                      </p:cBhvr>
                                    </p:animEffect>
                                  </p:childTnLst>
                                </p:cTn>
                              </p:par>
                            </p:childTnLst>
                          </p:cTn>
                        </p:par>
                        <p:par>
                          <p:cTn id="19" fill="hold">
                            <p:stCondLst>
                              <p:cond delay="2500"/>
                            </p:stCondLst>
                            <p:childTnLst>
                              <p:par>
                                <p:cTn id="20" presetID="10" presetClass="entr" presetSubtype="0" repeatCount="200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childTnLst>
                          </p:cTn>
                        </p:par>
                        <p:par>
                          <p:cTn id="23" fill="hold">
                            <p:stCondLst>
                              <p:cond delay="3000"/>
                            </p:stCondLst>
                            <p:childTnLst>
                              <p:par>
                                <p:cTn id="24" presetID="31"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ppt_w</p:attrName>
                                        </p:attrNameLst>
                                      </p:cBhvr>
                                      <p:tavLst>
                                        <p:tav tm="0">
                                          <p:val>
                                            <p:fltVal val="0"/>
                                          </p:val>
                                        </p:tav>
                                        <p:tav tm="100000">
                                          <p:val>
                                            <p:strVal val="#ppt_w"/>
                                          </p:val>
                                        </p:tav>
                                      </p:tavLst>
                                    </p:anim>
                                    <p:anim calcmode="lin" valueType="num">
                                      <p:cBhvr>
                                        <p:cTn id="27" dur="1000" fill="hold"/>
                                        <p:tgtEl>
                                          <p:spTgt spid="12"/>
                                        </p:tgtEl>
                                        <p:attrNameLst>
                                          <p:attrName>ppt_h</p:attrName>
                                        </p:attrNameLst>
                                      </p:cBhvr>
                                      <p:tavLst>
                                        <p:tav tm="0">
                                          <p:val>
                                            <p:fltVal val="0"/>
                                          </p:val>
                                        </p:tav>
                                        <p:tav tm="100000">
                                          <p:val>
                                            <p:strVal val="#ppt_h"/>
                                          </p:val>
                                        </p:tav>
                                      </p:tavLst>
                                    </p:anim>
                                    <p:anim calcmode="lin" valueType="num">
                                      <p:cBhvr>
                                        <p:cTn id="28" dur="1000" fill="hold"/>
                                        <p:tgtEl>
                                          <p:spTgt spid="12"/>
                                        </p:tgtEl>
                                        <p:attrNameLst>
                                          <p:attrName>style.rotation</p:attrName>
                                        </p:attrNameLst>
                                      </p:cBhvr>
                                      <p:tavLst>
                                        <p:tav tm="0">
                                          <p:val>
                                            <p:fltVal val="90"/>
                                          </p:val>
                                        </p:tav>
                                        <p:tav tm="100000">
                                          <p:val>
                                            <p:fltVal val="0"/>
                                          </p:val>
                                        </p:tav>
                                      </p:tavLst>
                                    </p:anim>
                                    <p:animEffect transition="in" filter="fade">
                                      <p:cBhvr>
                                        <p:cTn id="29" dur="1000"/>
                                        <p:tgtEl>
                                          <p:spTgt spid="12"/>
                                        </p:tgtEl>
                                      </p:cBhvr>
                                    </p:animEffect>
                                  </p:childTnLst>
                                </p:cTn>
                              </p:par>
                            </p:childTnLst>
                          </p:cTn>
                        </p:par>
                        <p:par>
                          <p:cTn id="30" fill="hold">
                            <p:stCondLst>
                              <p:cond delay="40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4500"/>
                            </p:stCondLst>
                            <p:childTnLst>
                              <p:par>
                                <p:cTn id="35" presetID="2" presetClass="entr" presetSubtype="2"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a:spLocks noChangeArrowheads="1"/>
          </p:cNvSpPr>
          <p:nvPr/>
        </p:nvSpPr>
        <p:spPr bwMode="gray">
          <a:xfrm>
            <a:off x="7143244" y="1501674"/>
            <a:ext cx="3845010" cy="3634986"/>
          </a:xfrm>
          <a:prstGeom prst="roundRect">
            <a:avLst>
              <a:gd name="adj" fmla="val 2259"/>
            </a:avLst>
          </a:prstGeom>
          <a:solidFill>
            <a:schemeClr val="tx1">
              <a:lumMod val="75000"/>
              <a:lumOff val="25000"/>
            </a:schemeClr>
          </a:solidFill>
          <a:ln w="3175" cap="flat" cmpd="sng" algn="ctr">
            <a:solidFill>
              <a:srgbClr val="D7D7D7"/>
            </a:solidFill>
            <a:prstDash val="solid"/>
          </a:ln>
          <a:effectLst/>
        </p:spPr>
        <p:txBody>
          <a:bodyPr lIns="180000" anchor="ctr"/>
          <a:lstStyle/>
          <a:p>
            <a:pPr>
              <a:lnSpc>
                <a:spcPct val="150000"/>
              </a:lnSpc>
              <a:defRPr/>
            </a:pPr>
            <a:r>
              <a:rPr lang="zh-CN" altLang="en-US" sz="1600" kern="0" dirty="0">
                <a:solidFill>
                  <a:prstClr val="white"/>
                </a:solidFill>
                <a:latin typeface="微软雅黑" panose="020B0503020204020204" pitchFamily="34" charset="-122"/>
                <a:ea typeface="微软雅黑" panose="020B0503020204020204" pitchFamily="34" charset="-122"/>
              </a:rPr>
              <a:t>       </a:t>
            </a:r>
            <a:endParaRPr lang="zh-CN" altLang="en-US" sz="1050" kern="0" dirty="0">
              <a:solidFill>
                <a:prstClr val="white"/>
              </a:solidFill>
              <a:latin typeface="微软雅黑" panose="020B0503020204020204" pitchFamily="34" charset="-122"/>
              <a:ea typeface="微软雅黑" panose="020B0503020204020204" pitchFamily="34" charset="-122"/>
            </a:endParaRPr>
          </a:p>
        </p:txBody>
      </p:sp>
      <p:sp>
        <p:nvSpPr>
          <p:cNvPr id="11" name="出自【趣你的PPT】(微信:qunideppt)：最优质的PPT资源库"/>
          <p:cNvSpPr>
            <a:spLocks noChangeArrowheads="1"/>
          </p:cNvSpPr>
          <p:nvPr/>
        </p:nvSpPr>
        <p:spPr bwMode="gray">
          <a:xfrm>
            <a:off x="3321294" y="1455230"/>
            <a:ext cx="3250041" cy="3272726"/>
          </a:xfrm>
          <a:prstGeom prst="ellipse">
            <a:avLst/>
          </a:prstGeom>
          <a:noFill/>
          <a:ln w="12700" algn="ctr">
            <a:solidFill>
              <a:srgbClr val="2B2E3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kern="0" dirty="0">
              <a:solidFill>
                <a:sysClr val="windowText" lastClr="000000"/>
              </a:solidFill>
              <a:latin typeface="Impact" panose="020B0806030902050204" pitchFamily="34" charset="0"/>
              <a:ea typeface="微软雅黑" panose="020B0503020204020204" pitchFamily="34" charset="-122"/>
            </a:endParaRPr>
          </a:p>
        </p:txBody>
      </p:sp>
      <p:sp>
        <p:nvSpPr>
          <p:cNvPr id="16" name="出自【趣你的PPT】(微信:qunideppt)：最优质的PPT资源库"/>
          <p:cNvSpPr>
            <a:spLocks noChangeArrowheads="1"/>
          </p:cNvSpPr>
          <p:nvPr/>
        </p:nvSpPr>
        <p:spPr bwMode="gray">
          <a:xfrm>
            <a:off x="3018428" y="1696737"/>
            <a:ext cx="1106919" cy="1114645"/>
          </a:xfrm>
          <a:prstGeom prst="ellipse">
            <a:avLst/>
          </a:prstGeom>
          <a:solidFill>
            <a:schemeClr val="tx1">
              <a:lumMod val="75000"/>
              <a:lumOff val="25000"/>
            </a:schemeClr>
          </a:solidFill>
          <a:ln w="38100" algn="ctr">
            <a:solidFill>
              <a:srgbClr val="EBF5FF"/>
            </a:solidFill>
            <a:round/>
          </a:ln>
          <a:effectLst/>
        </p:spPr>
        <p:txBody>
          <a:bodyPr wrap="square" anchor="ctr"/>
          <a:lstStyle/>
          <a:p>
            <a:pPr algn="ctr">
              <a:defRPr/>
            </a:pPr>
            <a:r>
              <a:rPr lang="zh-CN" altLang="en-US" sz="1200" kern="0" dirty="0">
                <a:solidFill>
                  <a:srgbClr val="FFFFFF"/>
                </a:solidFill>
                <a:latin typeface="Impact" panose="020B0806030902050204" pitchFamily="34" charset="0"/>
                <a:ea typeface="微软雅黑" panose="020B0503020204020204" pitchFamily="34" charset="-122"/>
              </a:rPr>
              <a:t>添加文本</a:t>
            </a:r>
            <a:r>
              <a:rPr lang="en-US" altLang="zh-CN" sz="1200" kern="0" dirty="0">
                <a:solidFill>
                  <a:srgbClr val="FFFFFF"/>
                </a:solidFill>
                <a:latin typeface="Impact" panose="020B0806030902050204" pitchFamily="34" charset="0"/>
                <a:ea typeface="微软雅黑" panose="020B0503020204020204" pitchFamily="34" charset="-122"/>
              </a:rPr>
              <a:t>3</a:t>
            </a:r>
            <a:endParaRPr lang="zh-CN" altLang="en-US" sz="1200" kern="0" dirty="0">
              <a:solidFill>
                <a:srgbClr val="FFFFFF"/>
              </a:solidFill>
              <a:latin typeface="Impact" panose="020B0806030902050204" pitchFamily="34" charset="0"/>
              <a:ea typeface="微软雅黑" panose="020B0503020204020204" pitchFamily="34" charset="-122"/>
            </a:endParaRPr>
          </a:p>
        </p:txBody>
      </p:sp>
      <p:sp>
        <p:nvSpPr>
          <p:cNvPr id="17" name="出自【趣你的PPT】(微信:qunideppt)：最优质的PPT资源库"/>
          <p:cNvSpPr>
            <a:spLocks noChangeArrowheads="1"/>
          </p:cNvSpPr>
          <p:nvPr/>
        </p:nvSpPr>
        <p:spPr bwMode="gray">
          <a:xfrm>
            <a:off x="5725771" y="1696737"/>
            <a:ext cx="1106920" cy="1114646"/>
          </a:xfrm>
          <a:prstGeom prst="ellipse">
            <a:avLst/>
          </a:prstGeom>
          <a:solidFill>
            <a:schemeClr val="tx1">
              <a:lumMod val="75000"/>
              <a:lumOff val="25000"/>
            </a:schemeClr>
          </a:solidFill>
          <a:ln w="38100" algn="ctr">
            <a:solidFill>
              <a:srgbClr val="EBF5FF"/>
            </a:solidFill>
            <a:round/>
          </a:ln>
          <a:effectLst/>
        </p:spPr>
        <p:txBody>
          <a:bodyPr wrap="square" anchor="ctr"/>
          <a:lstStyle/>
          <a:p>
            <a:pPr algn="ctr">
              <a:defRPr/>
            </a:pPr>
            <a:r>
              <a:rPr lang="zh-CN" altLang="en-US" sz="1200" kern="0" dirty="0">
                <a:solidFill>
                  <a:srgbClr val="FFFFFF"/>
                </a:solidFill>
                <a:latin typeface="Impact" panose="020B0806030902050204" pitchFamily="34" charset="0"/>
                <a:ea typeface="微软雅黑" panose="020B0503020204020204" pitchFamily="34" charset="-122"/>
              </a:rPr>
              <a:t>添加文本</a:t>
            </a:r>
            <a:r>
              <a:rPr lang="en-US" altLang="zh-CN" sz="1200" kern="0" dirty="0">
                <a:solidFill>
                  <a:srgbClr val="FFFFFF"/>
                </a:solidFill>
                <a:latin typeface="Impact" panose="020B0806030902050204" pitchFamily="34" charset="0"/>
                <a:ea typeface="微软雅黑" panose="020B0503020204020204" pitchFamily="34" charset="-122"/>
              </a:rPr>
              <a:t>1</a:t>
            </a:r>
            <a:endParaRPr lang="zh-CN" altLang="en-US" sz="1200" kern="0" dirty="0">
              <a:solidFill>
                <a:srgbClr val="FFFFFF"/>
              </a:solidFill>
              <a:latin typeface="Impact" panose="020B0806030902050204" pitchFamily="34" charset="0"/>
              <a:ea typeface="微软雅黑" panose="020B0503020204020204" pitchFamily="34" charset="-122"/>
            </a:endParaRPr>
          </a:p>
        </p:txBody>
      </p:sp>
      <p:sp>
        <p:nvSpPr>
          <p:cNvPr id="18" name="出自【趣你的PPT】(微信:qunideppt)：最优质的PPT资源库"/>
          <p:cNvSpPr>
            <a:spLocks noChangeArrowheads="1"/>
          </p:cNvSpPr>
          <p:nvPr/>
        </p:nvSpPr>
        <p:spPr bwMode="gray">
          <a:xfrm>
            <a:off x="4422065" y="4147412"/>
            <a:ext cx="1106920" cy="1114646"/>
          </a:xfrm>
          <a:prstGeom prst="ellipse">
            <a:avLst/>
          </a:prstGeom>
          <a:solidFill>
            <a:schemeClr val="tx1">
              <a:lumMod val="75000"/>
              <a:lumOff val="25000"/>
            </a:schemeClr>
          </a:solidFill>
          <a:ln w="38100" algn="ctr">
            <a:solidFill>
              <a:srgbClr val="EBF5FF"/>
            </a:solidFill>
            <a:round/>
          </a:ln>
          <a:effectLst/>
        </p:spPr>
        <p:txBody>
          <a:bodyPr wrap="square" anchor="ctr"/>
          <a:lstStyle/>
          <a:p>
            <a:pPr algn="ctr"/>
            <a:r>
              <a:rPr lang="zh-CN" altLang="en-US" sz="1200" kern="0" dirty="0">
                <a:solidFill>
                  <a:srgbClr val="FFFFFF"/>
                </a:solidFill>
                <a:latin typeface="Impact" panose="020B0806030902050204" pitchFamily="34" charset="0"/>
                <a:ea typeface="微软雅黑" panose="020B0503020204020204" pitchFamily="34" charset="-122"/>
              </a:rPr>
              <a:t>添加文本</a:t>
            </a:r>
            <a:r>
              <a:rPr lang="en-US" altLang="zh-CN" sz="1200" kern="0" dirty="0">
                <a:solidFill>
                  <a:srgbClr val="FFFFFF"/>
                </a:solidFill>
                <a:latin typeface="Impact" panose="020B0806030902050204" pitchFamily="34" charset="0"/>
                <a:ea typeface="微软雅黑" panose="020B0503020204020204" pitchFamily="34" charset="-122"/>
              </a:rPr>
              <a:t>2</a:t>
            </a:r>
            <a:endParaRPr lang="zh-CN" altLang="en-US" sz="1200" kern="0" dirty="0">
              <a:solidFill>
                <a:srgbClr val="FFFFFF"/>
              </a:solidFill>
              <a:latin typeface="Impact" panose="020B0806030902050204" pitchFamily="34" charset="0"/>
              <a:ea typeface="微软雅黑" panose="020B0503020204020204" pitchFamily="34" charset="-122"/>
            </a:endParaRPr>
          </a:p>
        </p:txBody>
      </p:sp>
      <p:sp>
        <p:nvSpPr>
          <p:cNvPr id="19" name="出自【趣你的PPT】(微信:qunideppt)：最优质的PPT资源库"/>
          <p:cNvSpPr>
            <a:spLocks noChangeArrowheads="1"/>
          </p:cNvSpPr>
          <p:nvPr/>
        </p:nvSpPr>
        <p:spPr bwMode="gray">
          <a:xfrm>
            <a:off x="4551206" y="1122385"/>
            <a:ext cx="753321" cy="758579"/>
          </a:xfrm>
          <a:prstGeom prst="ellipse">
            <a:avLst/>
          </a:prstGeom>
          <a:solidFill>
            <a:srgbClr val="DE2223"/>
          </a:solidFill>
          <a:ln w="38100" algn="ctr">
            <a:noFill/>
            <a:round/>
          </a:ln>
          <a:effectLst/>
        </p:spPr>
        <p:txBody>
          <a:bodyPr wrap="none" anchor="ctr"/>
          <a:lstStyle/>
          <a:p>
            <a:pPr algn="ctr">
              <a:defRPr/>
            </a:pPr>
            <a:r>
              <a:rPr lang="zh-CN" altLang="en-US" sz="1200" kern="0" dirty="0">
                <a:solidFill>
                  <a:srgbClr val="FFFFFF"/>
                </a:solidFill>
                <a:latin typeface="Impact" panose="020B0806030902050204" pitchFamily="34" charset="0"/>
                <a:ea typeface="微软雅黑" panose="020B0503020204020204" pitchFamily="34" charset="-122"/>
              </a:rPr>
              <a:t>文本</a:t>
            </a:r>
            <a:r>
              <a:rPr lang="en-US" altLang="zh-CN" sz="1200" kern="0" dirty="0">
                <a:solidFill>
                  <a:srgbClr val="FFFFFF"/>
                </a:solidFill>
                <a:latin typeface="Impact" panose="020B0806030902050204" pitchFamily="34" charset="0"/>
                <a:ea typeface="微软雅黑" panose="020B0503020204020204" pitchFamily="34" charset="-122"/>
              </a:rPr>
              <a:t>1</a:t>
            </a:r>
            <a:endParaRPr lang="zh-CN" altLang="en-US" sz="1200" kern="0" dirty="0">
              <a:solidFill>
                <a:srgbClr val="FFFFFF"/>
              </a:solidFill>
              <a:latin typeface="Impact" panose="020B0806030902050204" pitchFamily="34" charset="0"/>
              <a:ea typeface="微软雅黑" panose="020B0503020204020204" pitchFamily="34" charset="-122"/>
            </a:endParaRPr>
          </a:p>
        </p:txBody>
      </p:sp>
      <p:sp>
        <p:nvSpPr>
          <p:cNvPr id="20" name="出自【趣你的PPT】(微信:qunideppt)：最优质的PPT资源库"/>
          <p:cNvSpPr>
            <a:spLocks noChangeArrowheads="1"/>
          </p:cNvSpPr>
          <p:nvPr/>
        </p:nvSpPr>
        <p:spPr bwMode="gray">
          <a:xfrm>
            <a:off x="5962529" y="3435276"/>
            <a:ext cx="753321" cy="758579"/>
          </a:xfrm>
          <a:prstGeom prst="ellipse">
            <a:avLst/>
          </a:prstGeom>
          <a:solidFill>
            <a:srgbClr val="DE2223"/>
          </a:solidFill>
          <a:ln w="38100" algn="ctr">
            <a:noFill/>
            <a:round/>
          </a:ln>
          <a:effectLst/>
        </p:spPr>
        <p:txBody>
          <a:bodyPr wrap="none" anchor="ctr"/>
          <a:lstStyle/>
          <a:p>
            <a:pPr algn="ctr"/>
            <a:r>
              <a:rPr lang="zh-CN" altLang="en-US" sz="1200" kern="0" dirty="0">
                <a:solidFill>
                  <a:srgbClr val="FFFFFF"/>
                </a:solidFill>
                <a:latin typeface="Impact" panose="020B0806030902050204" pitchFamily="34" charset="0"/>
                <a:ea typeface="微软雅黑" panose="020B0503020204020204" pitchFamily="34" charset="-122"/>
              </a:rPr>
              <a:t>文本</a:t>
            </a:r>
            <a:r>
              <a:rPr lang="en-US" altLang="zh-CN" sz="1200" kern="0" dirty="0">
                <a:solidFill>
                  <a:srgbClr val="FFFFFF"/>
                </a:solidFill>
                <a:latin typeface="Impact" panose="020B0806030902050204" pitchFamily="34" charset="0"/>
                <a:ea typeface="微软雅黑" panose="020B0503020204020204" pitchFamily="34" charset="-122"/>
              </a:rPr>
              <a:t>2</a:t>
            </a:r>
            <a:endParaRPr lang="zh-CN" altLang="en-US" sz="1200" kern="0" dirty="0">
              <a:solidFill>
                <a:srgbClr val="FFFFFF"/>
              </a:solidFill>
              <a:latin typeface="Impact" panose="020B0806030902050204" pitchFamily="34" charset="0"/>
              <a:ea typeface="微软雅黑" panose="020B0503020204020204" pitchFamily="34" charset="-122"/>
            </a:endParaRPr>
          </a:p>
        </p:txBody>
      </p:sp>
      <p:sp>
        <p:nvSpPr>
          <p:cNvPr id="21" name="出自【趣你的PPT】(微信:qunideppt)：最优质的PPT资源库"/>
          <p:cNvSpPr>
            <a:spLocks noChangeArrowheads="1"/>
          </p:cNvSpPr>
          <p:nvPr/>
        </p:nvSpPr>
        <p:spPr bwMode="gray">
          <a:xfrm>
            <a:off x="3132195" y="3472431"/>
            <a:ext cx="753321" cy="758579"/>
          </a:xfrm>
          <a:prstGeom prst="ellipse">
            <a:avLst/>
          </a:prstGeom>
          <a:solidFill>
            <a:srgbClr val="DE2223"/>
          </a:solidFill>
          <a:ln w="38100" algn="ctr">
            <a:noFill/>
            <a:round/>
          </a:ln>
          <a:effectLst/>
        </p:spPr>
        <p:txBody>
          <a:bodyPr wrap="none" anchor="ctr"/>
          <a:lstStyle/>
          <a:p>
            <a:pPr algn="ctr"/>
            <a:r>
              <a:rPr lang="zh-CN" altLang="en-US" sz="1200" kern="0" dirty="0">
                <a:solidFill>
                  <a:srgbClr val="FFFFFF"/>
                </a:solidFill>
                <a:latin typeface="Impact" panose="020B0806030902050204" pitchFamily="34" charset="0"/>
                <a:ea typeface="微软雅黑" panose="020B0503020204020204" pitchFamily="34" charset="-122"/>
              </a:rPr>
              <a:t>文本</a:t>
            </a:r>
            <a:r>
              <a:rPr lang="en-US" altLang="zh-CN" sz="1200" kern="0" dirty="0">
                <a:solidFill>
                  <a:srgbClr val="FFFFFF"/>
                </a:solidFill>
                <a:latin typeface="Impact" panose="020B0806030902050204" pitchFamily="34" charset="0"/>
                <a:ea typeface="微软雅黑" panose="020B0503020204020204" pitchFamily="34" charset="-122"/>
              </a:rPr>
              <a:t>3</a:t>
            </a:r>
            <a:endParaRPr lang="zh-CN" altLang="en-US" sz="1200" kern="0" dirty="0">
              <a:solidFill>
                <a:srgbClr val="FFFFFF"/>
              </a:solidFill>
              <a:latin typeface="Impact" panose="020B0806030902050204" pitchFamily="34" charset="0"/>
              <a:ea typeface="微软雅黑" panose="020B0503020204020204" pitchFamily="34" charset="-122"/>
            </a:endParaRPr>
          </a:p>
        </p:txBody>
      </p:sp>
      <p:cxnSp>
        <p:nvCxnSpPr>
          <p:cNvPr id="22" name="出自【趣你的PPT】(微信:qunideppt)：最优质的PPT资源库"/>
          <p:cNvCxnSpPr>
            <a:cxnSpLocks noChangeShapeType="1"/>
            <a:stCxn id="18" idx="0"/>
          </p:cNvCxnSpPr>
          <p:nvPr/>
        </p:nvCxnSpPr>
        <p:spPr bwMode="gray">
          <a:xfrm flipH="1" flipV="1">
            <a:off x="4966301" y="3687619"/>
            <a:ext cx="9224" cy="441215"/>
          </a:xfrm>
          <a:prstGeom prst="straightConnector1">
            <a:avLst/>
          </a:prstGeom>
          <a:noFill/>
          <a:ln w="9525">
            <a:solidFill>
              <a:srgbClr val="2B2E30"/>
            </a:solidFill>
            <a:round/>
          </a:ln>
          <a:extLst>
            <a:ext uri="{909E8E84-426E-40DD-AFC4-6F175D3DCCD1}">
              <a14:hiddenFill xmlns:a14="http://schemas.microsoft.com/office/drawing/2010/main">
                <a:noFill/>
              </a14:hiddenFill>
            </a:ext>
          </a:extLst>
        </p:spPr>
      </p:cxnSp>
      <p:cxnSp>
        <p:nvCxnSpPr>
          <p:cNvPr id="23" name="出自【趣你的PPT】(微信:qunideppt)：最优质的PPT资源库"/>
          <p:cNvCxnSpPr>
            <a:cxnSpLocks noChangeShapeType="1"/>
            <a:stCxn id="17" idx="3"/>
          </p:cNvCxnSpPr>
          <p:nvPr/>
        </p:nvCxnSpPr>
        <p:spPr bwMode="gray">
          <a:xfrm flipH="1">
            <a:off x="5489013" y="2667409"/>
            <a:ext cx="398183" cy="106820"/>
          </a:xfrm>
          <a:prstGeom prst="straightConnector1">
            <a:avLst/>
          </a:prstGeom>
          <a:noFill/>
          <a:ln w="9525">
            <a:solidFill>
              <a:srgbClr val="2B2E30"/>
            </a:solidFill>
            <a:round/>
          </a:ln>
          <a:extLst>
            <a:ext uri="{909E8E84-426E-40DD-AFC4-6F175D3DCCD1}">
              <a14:hiddenFill xmlns:a14="http://schemas.microsoft.com/office/drawing/2010/main">
                <a:noFill/>
              </a14:hiddenFill>
            </a:ext>
          </a:extLst>
        </p:spPr>
      </p:cxnSp>
      <p:cxnSp>
        <p:nvCxnSpPr>
          <p:cNvPr id="24" name="出自【趣你的PPT】(微信:qunideppt)：最优质的PPT资源库"/>
          <p:cNvCxnSpPr>
            <a:cxnSpLocks noChangeShapeType="1"/>
            <a:stCxn id="16" idx="5"/>
          </p:cNvCxnSpPr>
          <p:nvPr/>
        </p:nvCxnSpPr>
        <p:spPr bwMode="gray">
          <a:xfrm>
            <a:off x="3963923" y="2667409"/>
            <a:ext cx="479665" cy="106820"/>
          </a:xfrm>
          <a:prstGeom prst="straightConnector1">
            <a:avLst/>
          </a:prstGeom>
          <a:noFill/>
          <a:ln w="9525">
            <a:solidFill>
              <a:srgbClr val="2B2E30"/>
            </a:solidFill>
            <a:round/>
          </a:ln>
          <a:extLst>
            <a:ext uri="{909E8E84-426E-40DD-AFC4-6F175D3DCCD1}">
              <a14:hiddenFill xmlns:a14="http://schemas.microsoft.com/office/drawing/2010/main">
                <a:noFill/>
              </a14:hiddenFill>
            </a:ext>
          </a:extLst>
        </p:spPr>
      </p:cxnSp>
      <p:sp>
        <p:nvSpPr>
          <p:cNvPr id="25" name="出自【趣你的PPT】(微信:qunideppt)：最优质的PPT资源库"/>
          <p:cNvSpPr>
            <a:spLocks noChangeArrowheads="1"/>
          </p:cNvSpPr>
          <p:nvPr/>
        </p:nvSpPr>
        <p:spPr bwMode="gray">
          <a:xfrm>
            <a:off x="7280071" y="1291130"/>
            <a:ext cx="3569818" cy="489206"/>
          </a:xfrm>
          <a:prstGeom prst="roundRect">
            <a:avLst>
              <a:gd name="adj" fmla="val 0"/>
            </a:avLst>
          </a:prstGeom>
          <a:solidFill>
            <a:srgbClr val="EE493F"/>
          </a:solidFill>
          <a:ln w="3175" cap="flat" cmpd="sng" algn="ctr">
            <a:noFill/>
            <a:prstDash val="solid"/>
          </a:ln>
          <a:effectLst/>
        </p:spPr>
        <p:txBody>
          <a:bodyPr anchor="ctr"/>
          <a:lstStyle/>
          <a:p>
            <a:pPr algn="ctr">
              <a:lnSpc>
                <a:spcPct val="120000"/>
              </a:lnSpc>
              <a:defRPr/>
            </a:pPr>
            <a:r>
              <a:rPr lang="zh-CN" altLang="en-US" sz="1600" b="1" kern="0" dirty="0">
                <a:solidFill>
                  <a:srgbClr val="FFFFFF"/>
                </a:solidFill>
                <a:latin typeface="微软雅黑" panose="020B0503020204020204" pitchFamily="34" charset="-122"/>
                <a:ea typeface="微软雅黑" panose="020B0503020204020204" pitchFamily="34" charset="-122"/>
              </a:rPr>
              <a:t>单击此处添加文本</a:t>
            </a:r>
          </a:p>
        </p:txBody>
      </p:sp>
      <p:sp>
        <p:nvSpPr>
          <p:cNvPr id="26" name="出自【趣你的PPT】(微信:qunideppt)：最优质的PPT资源库"/>
          <p:cNvSpPr>
            <a:spLocks noChangeArrowheads="1"/>
          </p:cNvSpPr>
          <p:nvPr/>
        </p:nvSpPr>
        <p:spPr bwMode="gray">
          <a:xfrm>
            <a:off x="4233494" y="2300262"/>
            <a:ext cx="1425879" cy="1404435"/>
          </a:xfrm>
          <a:prstGeom prst="ellipse">
            <a:avLst/>
          </a:prstGeom>
          <a:solidFill>
            <a:srgbClr val="B21728"/>
          </a:solidFill>
          <a:ln w="38100" algn="ctr">
            <a:noFill/>
            <a:round/>
          </a:ln>
          <a:effectLst/>
        </p:spPr>
        <p:txBody>
          <a:bodyPr wrap="none" anchor="ctr"/>
          <a:lstStyle/>
          <a:p>
            <a:pPr algn="ctr">
              <a:defRPr/>
            </a:pPr>
            <a:r>
              <a:rPr lang="zh-CN" altLang="en-US" sz="2400" b="1" kern="0" dirty="0">
                <a:solidFill>
                  <a:srgbClr val="FFFFFF"/>
                </a:solidFill>
                <a:latin typeface="Impact" panose="020B0806030902050204" pitchFamily="34" charset="0"/>
                <a:ea typeface="微软雅黑" panose="020B0503020204020204" pitchFamily="34" charset="-122"/>
              </a:rPr>
              <a:t>标题</a:t>
            </a:r>
            <a:endParaRPr lang="zh-CN" altLang="en-US" b="1" kern="0" dirty="0">
              <a:solidFill>
                <a:srgbClr val="FFFFFF"/>
              </a:solidFill>
              <a:latin typeface="Impact" panose="020B0806030902050204" pitchFamily="34" charset="0"/>
              <a:ea typeface="微软雅黑" panose="020B0503020204020204" pitchFamily="34" charset="-122"/>
            </a:endParaRPr>
          </a:p>
        </p:txBody>
      </p:sp>
      <p:sp>
        <p:nvSpPr>
          <p:cNvPr id="27" name="出自【趣你的PPT】(微信:qunideppt)：最优质的PPT资源库"/>
          <p:cNvSpPr/>
          <p:nvPr/>
        </p:nvSpPr>
        <p:spPr>
          <a:xfrm>
            <a:off x="7456502" y="2214430"/>
            <a:ext cx="3273068" cy="1200329"/>
          </a:xfrm>
          <a:prstGeom prst="rect">
            <a:avLst/>
          </a:prstGeom>
        </p:spPr>
        <p:txBody>
          <a:bodyPr wrap="square">
            <a:spAutoFit/>
          </a:bodyPr>
          <a:lstStyle/>
          <a:p>
            <a:r>
              <a:rPr lang="zh-CN" altLang="en-US" sz="1200">
                <a:solidFill>
                  <a:schemeClr val="bg1"/>
                </a:solidFill>
                <a:latin typeface="微软雅黑" panose="020B0503020204020204" pitchFamily="34" charset="-122"/>
                <a:ea typeface="微软雅黑" panose="020B0503020204020204" pitchFamily="34" charset="-122"/>
              </a:rPr>
              <a:t>该原创</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模板来自公众号：趣你的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。我们制作的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教程视频</a:t>
            </a:r>
            <a:r>
              <a:rPr lang="en-US" altLang="zh-CN" sz="1200">
                <a:solidFill>
                  <a:schemeClr val="bg1"/>
                </a:solidFill>
                <a:latin typeface="微软雅黑" panose="020B0503020204020204" pitchFamily="34" charset="-122"/>
                <a:ea typeface="微软雅黑" panose="020B0503020204020204" pitchFamily="34" charset="-122"/>
              </a:rPr>
              <a:t>《</a:t>
            </a:r>
            <a:r>
              <a:rPr lang="zh-CN" altLang="en-US" sz="1200">
                <a:solidFill>
                  <a:schemeClr val="bg1"/>
                </a:solidFill>
                <a:latin typeface="微软雅黑" panose="020B0503020204020204" pitchFamily="34" charset="-122"/>
                <a:ea typeface="微软雅黑" panose="020B0503020204020204" pitchFamily="34" charset="-122"/>
              </a:rPr>
              <a:t>趣你的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，播放量已超过</a:t>
            </a:r>
            <a:r>
              <a:rPr lang="en-US" altLang="zh-CN" sz="1200">
                <a:solidFill>
                  <a:schemeClr val="bg1"/>
                </a:solidFill>
                <a:latin typeface="微软雅黑" panose="020B0503020204020204" pitchFamily="34" charset="-122"/>
                <a:ea typeface="微软雅黑" panose="020B0503020204020204" pitchFamily="34" charset="-122"/>
              </a:rPr>
              <a:t>500</a:t>
            </a:r>
            <a:r>
              <a:rPr lang="zh-CN" altLang="en-US" sz="1200">
                <a:solidFill>
                  <a:schemeClr val="bg1"/>
                </a:solidFill>
                <a:latin typeface="微软雅黑" panose="020B0503020204020204" pitchFamily="34" charset="-122"/>
                <a:ea typeface="微软雅黑" panose="020B0503020204020204" pitchFamily="34" charset="-122"/>
              </a:rPr>
              <a:t>万次。</a:t>
            </a:r>
          </a:p>
          <a:p>
            <a:r>
              <a:rPr lang="zh-CN" altLang="en-US" sz="1200">
                <a:solidFill>
                  <a:schemeClr val="bg1"/>
                </a:solidFill>
                <a:latin typeface="微软雅黑" panose="020B0503020204020204" pitchFamily="34" charset="-122"/>
                <a:ea typeface="微软雅黑" panose="020B0503020204020204" pitchFamily="34" charset="-122"/>
              </a:rPr>
              <a:t>一不小心，就学会</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，快来加入我们。</a:t>
            </a:r>
          </a:p>
          <a:p>
            <a:endParaRPr lang="zh-CN" altLang="en-US" sz="120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8" name="出自【趣你的PPT】(微信:qunideppt)：最优质的PPT资源库"/>
          <p:cNvSpPr/>
          <p:nvPr/>
        </p:nvSpPr>
        <p:spPr bwMode="auto">
          <a:xfrm>
            <a:off x="9531045" y="4264015"/>
            <a:ext cx="515937" cy="520700"/>
          </a:xfrm>
          <a:custGeom>
            <a:avLst/>
            <a:gdLst>
              <a:gd name="T0" fmla="*/ 0 w 137"/>
              <a:gd name="T1" fmla="*/ 0 h 138"/>
              <a:gd name="T2" fmla="*/ 10 w 137"/>
              <a:gd name="T3" fmla="*/ 65 h 138"/>
              <a:gd name="T4" fmla="*/ 28 w 137"/>
              <a:gd name="T5" fmla="*/ 47 h 138"/>
              <a:gd name="T6" fmla="*/ 114 w 137"/>
              <a:gd name="T7" fmla="*/ 133 h 138"/>
              <a:gd name="T8" fmla="*/ 132 w 137"/>
              <a:gd name="T9" fmla="*/ 133 h 138"/>
              <a:gd name="T10" fmla="*/ 132 w 137"/>
              <a:gd name="T11" fmla="*/ 114 h 138"/>
              <a:gd name="T12" fmla="*/ 47 w 137"/>
              <a:gd name="T13" fmla="*/ 29 h 138"/>
              <a:gd name="T14" fmla="*/ 65 w 137"/>
              <a:gd name="T15" fmla="*/ 10 h 138"/>
              <a:gd name="T16" fmla="*/ 0 w 137"/>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0" y="0"/>
                </a:moveTo>
                <a:cubicBezTo>
                  <a:pt x="10" y="65"/>
                  <a:pt x="10" y="65"/>
                  <a:pt x="10" y="65"/>
                </a:cubicBezTo>
                <a:cubicBezTo>
                  <a:pt x="28" y="47"/>
                  <a:pt x="28" y="47"/>
                  <a:pt x="28" y="47"/>
                </a:cubicBezTo>
                <a:cubicBezTo>
                  <a:pt x="114" y="133"/>
                  <a:pt x="114" y="133"/>
                  <a:pt x="114" y="133"/>
                </a:cubicBezTo>
                <a:cubicBezTo>
                  <a:pt x="119" y="138"/>
                  <a:pt x="127" y="138"/>
                  <a:pt x="132" y="133"/>
                </a:cubicBezTo>
                <a:cubicBezTo>
                  <a:pt x="137" y="127"/>
                  <a:pt x="137" y="119"/>
                  <a:pt x="132" y="114"/>
                </a:cubicBezTo>
                <a:cubicBezTo>
                  <a:pt x="47" y="29"/>
                  <a:pt x="47" y="29"/>
                  <a:pt x="47" y="29"/>
                </a:cubicBezTo>
                <a:cubicBezTo>
                  <a:pt x="65" y="10"/>
                  <a:pt x="65" y="10"/>
                  <a:pt x="65" y="10"/>
                </a:cubicBezTo>
                <a:lnTo>
                  <a:pt x="0" y="0"/>
                </a:lnTo>
                <a:close/>
              </a:path>
            </a:pathLst>
          </a:custGeom>
          <a:solidFill>
            <a:srgbClr val="F5F4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出自【趣你的PPT】(微信:qunideppt)：最优质的PPT资源库"/>
          <p:cNvSpPr/>
          <p:nvPr/>
        </p:nvSpPr>
        <p:spPr bwMode="auto">
          <a:xfrm>
            <a:off x="10202259" y="4263551"/>
            <a:ext cx="515937" cy="517525"/>
          </a:xfrm>
          <a:custGeom>
            <a:avLst/>
            <a:gdLst>
              <a:gd name="T0" fmla="*/ 0 w 137"/>
              <a:gd name="T1" fmla="*/ 137 h 137"/>
              <a:gd name="T2" fmla="*/ 65 w 137"/>
              <a:gd name="T3" fmla="*/ 128 h 137"/>
              <a:gd name="T4" fmla="*/ 47 w 137"/>
              <a:gd name="T5" fmla="*/ 109 h 137"/>
              <a:gd name="T6" fmla="*/ 132 w 137"/>
              <a:gd name="T7" fmla="*/ 24 h 137"/>
              <a:gd name="T8" fmla="*/ 132 w 137"/>
              <a:gd name="T9" fmla="*/ 5 h 137"/>
              <a:gd name="T10" fmla="*/ 114 w 137"/>
              <a:gd name="T11" fmla="*/ 5 h 137"/>
              <a:gd name="T12" fmla="*/ 28 w 137"/>
              <a:gd name="T13" fmla="*/ 91 h 137"/>
              <a:gd name="T14" fmla="*/ 10 w 137"/>
              <a:gd name="T15" fmla="*/ 72 h 137"/>
              <a:gd name="T16" fmla="*/ 0 w 137"/>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7">
                <a:moveTo>
                  <a:pt x="0" y="137"/>
                </a:moveTo>
                <a:cubicBezTo>
                  <a:pt x="65" y="128"/>
                  <a:pt x="65" y="128"/>
                  <a:pt x="65" y="128"/>
                </a:cubicBezTo>
                <a:cubicBezTo>
                  <a:pt x="47" y="109"/>
                  <a:pt x="47" y="109"/>
                  <a:pt x="47" y="109"/>
                </a:cubicBezTo>
                <a:cubicBezTo>
                  <a:pt x="132" y="24"/>
                  <a:pt x="132" y="24"/>
                  <a:pt x="132" y="24"/>
                </a:cubicBezTo>
                <a:cubicBezTo>
                  <a:pt x="137" y="19"/>
                  <a:pt x="137" y="10"/>
                  <a:pt x="132" y="5"/>
                </a:cubicBezTo>
                <a:cubicBezTo>
                  <a:pt x="127" y="0"/>
                  <a:pt x="119" y="0"/>
                  <a:pt x="114" y="5"/>
                </a:cubicBezTo>
                <a:cubicBezTo>
                  <a:pt x="28" y="91"/>
                  <a:pt x="28" y="91"/>
                  <a:pt x="28" y="91"/>
                </a:cubicBezTo>
                <a:cubicBezTo>
                  <a:pt x="10" y="72"/>
                  <a:pt x="10" y="72"/>
                  <a:pt x="10" y="72"/>
                </a:cubicBezTo>
                <a:lnTo>
                  <a:pt x="0" y="137"/>
                </a:lnTo>
                <a:close/>
              </a:path>
            </a:pathLst>
          </a:custGeom>
          <a:solidFill>
            <a:srgbClr val="F5F4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出自【趣你的PPT】(微信:qunideppt)：最优质的PPT资源库"/>
          <p:cNvSpPr/>
          <p:nvPr/>
        </p:nvSpPr>
        <p:spPr bwMode="auto">
          <a:xfrm rot="18991020">
            <a:off x="8770827" y="4003200"/>
            <a:ext cx="515937" cy="520700"/>
          </a:xfrm>
          <a:custGeom>
            <a:avLst/>
            <a:gdLst>
              <a:gd name="T0" fmla="*/ 0 w 137"/>
              <a:gd name="T1" fmla="*/ 0 h 138"/>
              <a:gd name="T2" fmla="*/ 10 w 137"/>
              <a:gd name="T3" fmla="*/ 65 h 138"/>
              <a:gd name="T4" fmla="*/ 28 w 137"/>
              <a:gd name="T5" fmla="*/ 47 h 138"/>
              <a:gd name="T6" fmla="*/ 114 w 137"/>
              <a:gd name="T7" fmla="*/ 133 h 138"/>
              <a:gd name="T8" fmla="*/ 132 w 137"/>
              <a:gd name="T9" fmla="*/ 133 h 138"/>
              <a:gd name="T10" fmla="*/ 132 w 137"/>
              <a:gd name="T11" fmla="*/ 114 h 138"/>
              <a:gd name="T12" fmla="*/ 47 w 137"/>
              <a:gd name="T13" fmla="*/ 29 h 138"/>
              <a:gd name="T14" fmla="*/ 65 w 137"/>
              <a:gd name="T15" fmla="*/ 10 h 138"/>
              <a:gd name="T16" fmla="*/ 0 w 137"/>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0" y="0"/>
                </a:moveTo>
                <a:cubicBezTo>
                  <a:pt x="10" y="65"/>
                  <a:pt x="10" y="65"/>
                  <a:pt x="10" y="65"/>
                </a:cubicBezTo>
                <a:cubicBezTo>
                  <a:pt x="28" y="47"/>
                  <a:pt x="28" y="47"/>
                  <a:pt x="28" y="47"/>
                </a:cubicBezTo>
                <a:cubicBezTo>
                  <a:pt x="114" y="133"/>
                  <a:pt x="114" y="133"/>
                  <a:pt x="114" y="133"/>
                </a:cubicBezTo>
                <a:cubicBezTo>
                  <a:pt x="119" y="138"/>
                  <a:pt x="127" y="138"/>
                  <a:pt x="132" y="133"/>
                </a:cubicBezTo>
                <a:cubicBezTo>
                  <a:pt x="137" y="127"/>
                  <a:pt x="137" y="119"/>
                  <a:pt x="132" y="114"/>
                </a:cubicBezTo>
                <a:cubicBezTo>
                  <a:pt x="47" y="29"/>
                  <a:pt x="47" y="29"/>
                  <a:pt x="47" y="29"/>
                </a:cubicBezTo>
                <a:cubicBezTo>
                  <a:pt x="65" y="10"/>
                  <a:pt x="65" y="10"/>
                  <a:pt x="65" y="10"/>
                </a:cubicBezTo>
                <a:lnTo>
                  <a:pt x="0" y="0"/>
                </a:lnTo>
                <a:close/>
              </a:path>
            </a:pathLst>
          </a:custGeom>
          <a:solidFill>
            <a:srgbClr val="F5F4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31" name="Group 30出自【趣你的PPT】(微信:qunideppt)：最优质的PPT资源库"/>
          <p:cNvGrpSpPr/>
          <p:nvPr/>
        </p:nvGrpSpPr>
        <p:grpSpPr>
          <a:xfrm>
            <a:off x="1146220" y="2850577"/>
            <a:ext cx="1722438" cy="2830512"/>
            <a:chOff x="660400" y="576263"/>
            <a:chExt cx="1722438" cy="2830512"/>
          </a:xfrm>
        </p:grpSpPr>
        <p:sp>
          <p:nvSpPr>
            <p:cNvPr id="32" name="出自【趣你的PPT】(微信:qunideppt)：最优质的PPT资源库"/>
            <p:cNvSpPr>
              <a:spLocks noChangeAspect="1" noChangeArrowheads="1" noTextEdit="1"/>
            </p:cNvSpPr>
            <p:nvPr/>
          </p:nvSpPr>
          <p:spPr bwMode="auto">
            <a:xfrm>
              <a:off x="660400" y="576263"/>
              <a:ext cx="1697038"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出自【趣你的PPT】(微信:qunideppt)：最优质的PPT资源库"/>
            <p:cNvSpPr/>
            <p:nvPr/>
          </p:nvSpPr>
          <p:spPr bwMode="auto">
            <a:xfrm>
              <a:off x="2119313" y="974725"/>
              <a:ext cx="263525" cy="274637"/>
            </a:xfrm>
            <a:custGeom>
              <a:avLst/>
              <a:gdLst>
                <a:gd name="T0" fmla="*/ 1 w 21"/>
                <a:gd name="T1" fmla="*/ 21 h 22"/>
                <a:gd name="T2" fmla="*/ 5 w 21"/>
                <a:gd name="T3" fmla="*/ 22 h 22"/>
                <a:gd name="T4" fmla="*/ 13 w 21"/>
                <a:gd name="T5" fmla="*/ 16 h 22"/>
                <a:gd name="T6" fmla="*/ 15 w 21"/>
                <a:gd name="T7" fmla="*/ 13 h 22"/>
                <a:gd name="T8" fmla="*/ 17 w 21"/>
                <a:gd name="T9" fmla="*/ 8 h 22"/>
                <a:gd name="T10" fmla="*/ 16 w 21"/>
                <a:gd name="T11" fmla="*/ 9 h 22"/>
                <a:gd name="T12" fmla="*/ 17 w 21"/>
                <a:gd name="T13" fmla="*/ 6 h 22"/>
                <a:gd name="T14" fmla="*/ 20 w 21"/>
                <a:gd name="T15" fmla="*/ 0 h 22"/>
                <a:gd name="T16" fmla="*/ 18 w 21"/>
                <a:gd name="T17" fmla="*/ 1 h 22"/>
                <a:gd name="T18" fmla="*/ 17 w 21"/>
                <a:gd name="T19" fmla="*/ 1 h 22"/>
                <a:gd name="T20" fmla="*/ 13 w 21"/>
                <a:gd name="T21" fmla="*/ 4 h 22"/>
                <a:gd name="T22" fmla="*/ 10 w 21"/>
                <a:gd name="T23" fmla="*/ 10 h 22"/>
                <a:gd name="T24" fmla="*/ 4 w 21"/>
                <a:gd name="T25" fmla="*/ 14 h 22"/>
                <a:gd name="T26" fmla="*/ 0 w 21"/>
                <a:gd name="T27" fmla="*/ 15 h 22"/>
                <a:gd name="T28" fmla="*/ 1 w 21"/>
                <a:gd name="T2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2">
                  <a:moveTo>
                    <a:pt x="1" y="21"/>
                  </a:moveTo>
                  <a:cubicBezTo>
                    <a:pt x="1" y="21"/>
                    <a:pt x="4" y="22"/>
                    <a:pt x="5" y="22"/>
                  </a:cubicBezTo>
                  <a:cubicBezTo>
                    <a:pt x="6" y="21"/>
                    <a:pt x="13" y="16"/>
                    <a:pt x="13" y="16"/>
                  </a:cubicBezTo>
                  <a:cubicBezTo>
                    <a:pt x="13" y="16"/>
                    <a:pt x="14" y="14"/>
                    <a:pt x="15" y="13"/>
                  </a:cubicBezTo>
                  <a:cubicBezTo>
                    <a:pt x="16" y="12"/>
                    <a:pt x="19" y="9"/>
                    <a:pt x="17" y="8"/>
                  </a:cubicBezTo>
                  <a:cubicBezTo>
                    <a:pt x="16" y="9"/>
                    <a:pt x="16" y="9"/>
                    <a:pt x="16" y="9"/>
                  </a:cubicBezTo>
                  <a:cubicBezTo>
                    <a:pt x="16" y="9"/>
                    <a:pt x="16" y="7"/>
                    <a:pt x="17" y="6"/>
                  </a:cubicBezTo>
                  <a:cubicBezTo>
                    <a:pt x="17" y="6"/>
                    <a:pt x="21" y="2"/>
                    <a:pt x="20" y="0"/>
                  </a:cubicBezTo>
                  <a:cubicBezTo>
                    <a:pt x="20" y="0"/>
                    <a:pt x="19" y="0"/>
                    <a:pt x="18" y="1"/>
                  </a:cubicBezTo>
                  <a:cubicBezTo>
                    <a:pt x="18" y="1"/>
                    <a:pt x="17" y="1"/>
                    <a:pt x="17" y="1"/>
                  </a:cubicBezTo>
                  <a:cubicBezTo>
                    <a:pt x="15" y="2"/>
                    <a:pt x="14" y="4"/>
                    <a:pt x="13" y="4"/>
                  </a:cubicBezTo>
                  <a:cubicBezTo>
                    <a:pt x="12" y="6"/>
                    <a:pt x="10" y="9"/>
                    <a:pt x="10" y="10"/>
                  </a:cubicBezTo>
                  <a:cubicBezTo>
                    <a:pt x="9" y="10"/>
                    <a:pt x="6" y="12"/>
                    <a:pt x="4" y="14"/>
                  </a:cubicBezTo>
                  <a:cubicBezTo>
                    <a:pt x="1" y="16"/>
                    <a:pt x="0" y="15"/>
                    <a:pt x="0" y="15"/>
                  </a:cubicBezTo>
                  <a:cubicBezTo>
                    <a:pt x="0" y="15"/>
                    <a:pt x="0" y="19"/>
                    <a:pt x="1" y="21"/>
                  </a:cubicBezTo>
                  <a:close/>
                </a:path>
              </a:pathLst>
            </a:custGeom>
            <a:solidFill>
              <a:srgbClr val="F1B1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出自【趣你的PPT】(微信:qunideppt)：最优质的PPT资源库"/>
            <p:cNvSpPr/>
            <p:nvPr/>
          </p:nvSpPr>
          <p:spPr bwMode="auto">
            <a:xfrm>
              <a:off x="2132013" y="974725"/>
              <a:ext cx="250825" cy="274637"/>
            </a:xfrm>
            <a:custGeom>
              <a:avLst/>
              <a:gdLst>
                <a:gd name="T0" fmla="*/ 19 w 20"/>
                <a:gd name="T1" fmla="*/ 0 h 22"/>
                <a:gd name="T2" fmla="*/ 18 w 20"/>
                <a:gd name="T3" fmla="*/ 0 h 22"/>
                <a:gd name="T4" fmla="*/ 15 w 20"/>
                <a:gd name="T5" fmla="*/ 6 h 22"/>
                <a:gd name="T6" fmla="*/ 13 w 20"/>
                <a:gd name="T7" fmla="*/ 10 h 22"/>
                <a:gd name="T8" fmla="*/ 15 w 20"/>
                <a:gd name="T9" fmla="*/ 10 h 22"/>
                <a:gd name="T10" fmla="*/ 11 w 20"/>
                <a:gd name="T11" fmla="*/ 16 h 22"/>
                <a:gd name="T12" fmla="*/ 5 w 20"/>
                <a:gd name="T13" fmla="*/ 20 h 22"/>
                <a:gd name="T14" fmla="*/ 1 w 20"/>
                <a:gd name="T15" fmla="*/ 19 h 22"/>
                <a:gd name="T16" fmla="*/ 0 w 20"/>
                <a:gd name="T17" fmla="*/ 21 h 22"/>
                <a:gd name="T18" fmla="*/ 0 w 20"/>
                <a:gd name="T19" fmla="*/ 21 h 22"/>
                <a:gd name="T20" fmla="*/ 4 w 20"/>
                <a:gd name="T21" fmla="*/ 22 h 22"/>
                <a:gd name="T22" fmla="*/ 12 w 20"/>
                <a:gd name="T23" fmla="*/ 16 h 22"/>
                <a:gd name="T24" fmla="*/ 14 w 20"/>
                <a:gd name="T25" fmla="*/ 13 h 22"/>
                <a:gd name="T26" fmla="*/ 16 w 20"/>
                <a:gd name="T27" fmla="*/ 8 h 22"/>
                <a:gd name="T28" fmla="*/ 15 w 20"/>
                <a:gd name="T29" fmla="*/ 9 h 22"/>
                <a:gd name="T30" fmla="*/ 16 w 20"/>
                <a:gd name="T31" fmla="*/ 6 h 22"/>
                <a:gd name="T32" fmla="*/ 19 w 20"/>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9" y="0"/>
                  </a:moveTo>
                  <a:cubicBezTo>
                    <a:pt x="19" y="0"/>
                    <a:pt x="18" y="0"/>
                    <a:pt x="18" y="0"/>
                  </a:cubicBezTo>
                  <a:cubicBezTo>
                    <a:pt x="19" y="2"/>
                    <a:pt x="15" y="6"/>
                    <a:pt x="15" y="6"/>
                  </a:cubicBezTo>
                  <a:cubicBezTo>
                    <a:pt x="13" y="10"/>
                    <a:pt x="13" y="10"/>
                    <a:pt x="13" y="10"/>
                  </a:cubicBezTo>
                  <a:cubicBezTo>
                    <a:pt x="13" y="10"/>
                    <a:pt x="15" y="9"/>
                    <a:pt x="15" y="10"/>
                  </a:cubicBezTo>
                  <a:cubicBezTo>
                    <a:pt x="14" y="11"/>
                    <a:pt x="11" y="16"/>
                    <a:pt x="11" y="16"/>
                  </a:cubicBezTo>
                  <a:cubicBezTo>
                    <a:pt x="11" y="16"/>
                    <a:pt x="8" y="18"/>
                    <a:pt x="5" y="20"/>
                  </a:cubicBezTo>
                  <a:cubicBezTo>
                    <a:pt x="1" y="22"/>
                    <a:pt x="1" y="19"/>
                    <a:pt x="1" y="19"/>
                  </a:cubicBezTo>
                  <a:cubicBezTo>
                    <a:pt x="0" y="21"/>
                    <a:pt x="0" y="21"/>
                    <a:pt x="0" y="21"/>
                  </a:cubicBezTo>
                  <a:cubicBezTo>
                    <a:pt x="0" y="21"/>
                    <a:pt x="0" y="21"/>
                    <a:pt x="0" y="21"/>
                  </a:cubicBezTo>
                  <a:cubicBezTo>
                    <a:pt x="0" y="21"/>
                    <a:pt x="3" y="22"/>
                    <a:pt x="4" y="22"/>
                  </a:cubicBezTo>
                  <a:cubicBezTo>
                    <a:pt x="5" y="21"/>
                    <a:pt x="12" y="16"/>
                    <a:pt x="12" y="16"/>
                  </a:cubicBezTo>
                  <a:cubicBezTo>
                    <a:pt x="12" y="16"/>
                    <a:pt x="13" y="14"/>
                    <a:pt x="14" y="13"/>
                  </a:cubicBezTo>
                  <a:cubicBezTo>
                    <a:pt x="15" y="12"/>
                    <a:pt x="18" y="9"/>
                    <a:pt x="16" y="8"/>
                  </a:cubicBezTo>
                  <a:cubicBezTo>
                    <a:pt x="15" y="9"/>
                    <a:pt x="15" y="9"/>
                    <a:pt x="15" y="9"/>
                  </a:cubicBezTo>
                  <a:cubicBezTo>
                    <a:pt x="15" y="9"/>
                    <a:pt x="15" y="7"/>
                    <a:pt x="16" y="6"/>
                  </a:cubicBezTo>
                  <a:cubicBezTo>
                    <a:pt x="16" y="6"/>
                    <a:pt x="20" y="2"/>
                    <a:pt x="19" y="0"/>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出自【趣你的PPT】(微信:qunideppt)：最优质的PPT资源库"/>
            <p:cNvSpPr/>
            <p:nvPr/>
          </p:nvSpPr>
          <p:spPr bwMode="auto">
            <a:xfrm>
              <a:off x="2257425" y="1074738"/>
              <a:ext cx="61913" cy="61912"/>
            </a:xfrm>
            <a:custGeom>
              <a:avLst/>
              <a:gdLst>
                <a:gd name="T0" fmla="*/ 0 w 5"/>
                <a:gd name="T1" fmla="*/ 5 h 5"/>
                <a:gd name="T2" fmla="*/ 5 w 5"/>
                <a:gd name="T3" fmla="*/ 2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0" y="5"/>
                    <a:pt x="3" y="2"/>
                    <a:pt x="5" y="2"/>
                  </a:cubicBezTo>
                  <a:cubicBezTo>
                    <a:pt x="4" y="0"/>
                    <a:pt x="4" y="0"/>
                    <a:pt x="4" y="0"/>
                  </a:cubicBezTo>
                  <a:cubicBezTo>
                    <a:pt x="4" y="0"/>
                    <a:pt x="1" y="4"/>
                    <a:pt x="0" y="5"/>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出自【趣你的PPT】(微信:qunideppt)：最优质的PPT资源库"/>
            <p:cNvSpPr/>
            <p:nvPr/>
          </p:nvSpPr>
          <p:spPr bwMode="auto">
            <a:xfrm>
              <a:off x="2270125" y="1000125"/>
              <a:ext cx="74613" cy="74612"/>
            </a:xfrm>
            <a:custGeom>
              <a:avLst/>
              <a:gdLst>
                <a:gd name="T0" fmla="*/ 0 w 6"/>
                <a:gd name="T1" fmla="*/ 6 h 6"/>
                <a:gd name="T2" fmla="*/ 2 w 6"/>
                <a:gd name="T3" fmla="*/ 3 h 6"/>
                <a:gd name="T4" fmla="*/ 6 w 6"/>
                <a:gd name="T5" fmla="*/ 0 h 6"/>
                <a:gd name="T6" fmla="*/ 2 w 6"/>
                <a:gd name="T7" fmla="*/ 3 h 6"/>
                <a:gd name="T8" fmla="*/ 0 w 6"/>
                <a:gd name="T9" fmla="*/ 6 h 6"/>
              </a:gdLst>
              <a:ahLst/>
              <a:cxnLst>
                <a:cxn ang="0">
                  <a:pos x="T0" y="T1"/>
                </a:cxn>
                <a:cxn ang="0">
                  <a:pos x="T2" y="T3"/>
                </a:cxn>
                <a:cxn ang="0">
                  <a:pos x="T4" y="T5"/>
                </a:cxn>
                <a:cxn ang="0">
                  <a:pos x="T6" y="T7"/>
                </a:cxn>
                <a:cxn ang="0">
                  <a:pos x="T8" y="T9"/>
                </a:cxn>
              </a:cxnLst>
              <a:rect l="0" t="0" r="r" b="b"/>
              <a:pathLst>
                <a:path w="6" h="6">
                  <a:moveTo>
                    <a:pt x="0" y="6"/>
                  </a:moveTo>
                  <a:cubicBezTo>
                    <a:pt x="0" y="6"/>
                    <a:pt x="2" y="3"/>
                    <a:pt x="2" y="3"/>
                  </a:cubicBezTo>
                  <a:cubicBezTo>
                    <a:pt x="3" y="3"/>
                    <a:pt x="6" y="0"/>
                    <a:pt x="6" y="0"/>
                  </a:cubicBezTo>
                  <a:cubicBezTo>
                    <a:pt x="2" y="3"/>
                    <a:pt x="2" y="3"/>
                    <a:pt x="2" y="3"/>
                  </a:cubicBezTo>
                  <a:lnTo>
                    <a:pt x="0" y="6"/>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出自【趣你的PPT】(微信:qunideppt)：最优质的PPT资源库"/>
            <p:cNvSpPr/>
            <p:nvPr/>
          </p:nvSpPr>
          <p:spPr bwMode="auto">
            <a:xfrm>
              <a:off x="2168525" y="1111250"/>
              <a:ext cx="63500" cy="150812"/>
            </a:xfrm>
            <a:custGeom>
              <a:avLst/>
              <a:gdLst>
                <a:gd name="T0" fmla="*/ 3 w 5"/>
                <a:gd name="T1" fmla="*/ 0 h 12"/>
                <a:gd name="T2" fmla="*/ 0 w 5"/>
                <a:gd name="T3" fmla="*/ 2 h 12"/>
                <a:gd name="T4" fmla="*/ 3 w 5"/>
                <a:gd name="T5" fmla="*/ 12 h 12"/>
                <a:gd name="T6" fmla="*/ 3 w 5"/>
                <a:gd name="T7" fmla="*/ 0 h 12"/>
              </a:gdLst>
              <a:ahLst/>
              <a:cxnLst>
                <a:cxn ang="0">
                  <a:pos x="T0" y="T1"/>
                </a:cxn>
                <a:cxn ang="0">
                  <a:pos x="T2" y="T3"/>
                </a:cxn>
                <a:cxn ang="0">
                  <a:pos x="T4" y="T5"/>
                </a:cxn>
                <a:cxn ang="0">
                  <a:pos x="T6" y="T7"/>
                </a:cxn>
              </a:cxnLst>
              <a:rect l="0" t="0" r="r" b="b"/>
              <a:pathLst>
                <a:path w="5" h="12">
                  <a:moveTo>
                    <a:pt x="3" y="0"/>
                  </a:moveTo>
                  <a:cubicBezTo>
                    <a:pt x="0" y="2"/>
                    <a:pt x="0" y="2"/>
                    <a:pt x="0" y="2"/>
                  </a:cubicBezTo>
                  <a:cubicBezTo>
                    <a:pt x="3" y="12"/>
                    <a:pt x="3" y="12"/>
                    <a:pt x="3" y="12"/>
                  </a:cubicBezTo>
                  <a:cubicBezTo>
                    <a:pt x="3" y="12"/>
                    <a:pt x="5" y="5"/>
                    <a:pt x="3" y="0"/>
                  </a:cubicBez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出自【趣你的PPT】(微信:qunideppt)：最优质的PPT资源库"/>
            <p:cNvSpPr/>
            <p:nvPr/>
          </p:nvSpPr>
          <p:spPr bwMode="auto">
            <a:xfrm>
              <a:off x="785813" y="1884363"/>
              <a:ext cx="138113" cy="212725"/>
            </a:xfrm>
            <a:custGeom>
              <a:avLst/>
              <a:gdLst>
                <a:gd name="T0" fmla="*/ 0 w 11"/>
                <a:gd name="T1" fmla="*/ 0 h 17"/>
                <a:gd name="T2" fmla="*/ 0 w 11"/>
                <a:gd name="T3" fmla="*/ 14 h 17"/>
                <a:gd name="T4" fmla="*/ 11 w 11"/>
                <a:gd name="T5" fmla="*/ 17 h 17"/>
                <a:gd name="T6" fmla="*/ 6 w 11"/>
                <a:gd name="T7" fmla="*/ 0 h 17"/>
                <a:gd name="T8" fmla="*/ 0 w 11"/>
                <a:gd name="T9" fmla="*/ 0 h 17"/>
              </a:gdLst>
              <a:ahLst/>
              <a:cxnLst>
                <a:cxn ang="0">
                  <a:pos x="T0" y="T1"/>
                </a:cxn>
                <a:cxn ang="0">
                  <a:pos x="T2" y="T3"/>
                </a:cxn>
                <a:cxn ang="0">
                  <a:pos x="T4" y="T5"/>
                </a:cxn>
                <a:cxn ang="0">
                  <a:pos x="T6" y="T7"/>
                </a:cxn>
                <a:cxn ang="0">
                  <a:pos x="T8" y="T9"/>
                </a:cxn>
              </a:cxnLst>
              <a:rect l="0" t="0" r="r" b="b"/>
              <a:pathLst>
                <a:path w="11" h="17">
                  <a:moveTo>
                    <a:pt x="0" y="0"/>
                  </a:moveTo>
                  <a:cubicBezTo>
                    <a:pt x="0" y="0"/>
                    <a:pt x="0" y="13"/>
                    <a:pt x="0" y="14"/>
                  </a:cubicBezTo>
                  <a:cubicBezTo>
                    <a:pt x="1" y="16"/>
                    <a:pt x="11" y="17"/>
                    <a:pt x="11" y="17"/>
                  </a:cubicBezTo>
                  <a:cubicBezTo>
                    <a:pt x="6" y="0"/>
                    <a:pt x="6" y="0"/>
                    <a:pt x="6"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出自【趣你的PPT】(微信:qunideppt)：最优质的PPT资源库"/>
            <p:cNvSpPr/>
            <p:nvPr/>
          </p:nvSpPr>
          <p:spPr bwMode="auto">
            <a:xfrm>
              <a:off x="1062038" y="825500"/>
              <a:ext cx="201613" cy="236537"/>
            </a:xfrm>
            <a:custGeom>
              <a:avLst/>
              <a:gdLst>
                <a:gd name="T0" fmla="*/ 16 w 16"/>
                <a:gd name="T1" fmla="*/ 8 h 19"/>
                <a:gd name="T2" fmla="*/ 15 w 16"/>
                <a:gd name="T3" fmla="*/ 12 h 19"/>
                <a:gd name="T4" fmla="*/ 8 w 16"/>
                <a:gd name="T5" fmla="*/ 19 h 19"/>
                <a:gd name="T6" fmla="*/ 3 w 16"/>
                <a:gd name="T7" fmla="*/ 17 h 19"/>
                <a:gd name="T8" fmla="*/ 1 w 16"/>
                <a:gd name="T9" fmla="*/ 11 h 19"/>
                <a:gd name="T10" fmla="*/ 0 w 16"/>
                <a:gd name="T11" fmla="*/ 2 h 19"/>
                <a:gd name="T12" fmla="*/ 16 w 16"/>
                <a:gd name="T13" fmla="*/ 8 h 19"/>
              </a:gdLst>
              <a:ahLst/>
              <a:cxnLst>
                <a:cxn ang="0">
                  <a:pos x="T0" y="T1"/>
                </a:cxn>
                <a:cxn ang="0">
                  <a:pos x="T2" y="T3"/>
                </a:cxn>
                <a:cxn ang="0">
                  <a:pos x="T4" y="T5"/>
                </a:cxn>
                <a:cxn ang="0">
                  <a:pos x="T6" y="T7"/>
                </a:cxn>
                <a:cxn ang="0">
                  <a:pos x="T8" y="T9"/>
                </a:cxn>
                <a:cxn ang="0">
                  <a:pos x="T10" y="T11"/>
                </a:cxn>
                <a:cxn ang="0">
                  <a:pos x="T12" y="T13"/>
                </a:cxn>
              </a:cxnLst>
              <a:rect l="0" t="0" r="r" b="b"/>
              <a:pathLst>
                <a:path w="16" h="19">
                  <a:moveTo>
                    <a:pt x="16" y="8"/>
                  </a:moveTo>
                  <a:cubicBezTo>
                    <a:pt x="15" y="12"/>
                    <a:pt x="15" y="12"/>
                    <a:pt x="15" y="12"/>
                  </a:cubicBezTo>
                  <a:cubicBezTo>
                    <a:pt x="15" y="12"/>
                    <a:pt x="10" y="18"/>
                    <a:pt x="8" y="19"/>
                  </a:cubicBezTo>
                  <a:cubicBezTo>
                    <a:pt x="7" y="19"/>
                    <a:pt x="3" y="17"/>
                    <a:pt x="3" y="17"/>
                  </a:cubicBezTo>
                  <a:cubicBezTo>
                    <a:pt x="1" y="11"/>
                    <a:pt x="1" y="11"/>
                    <a:pt x="1" y="11"/>
                  </a:cubicBezTo>
                  <a:cubicBezTo>
                    <a:pt x="1" y="11"/>
                    <a:pt x="1" y="5"/>
                    <a:pt x="0" y="2"/>
                  </a:cubicBezTo>
                  <a:cubicBezTo>
                    <a:pt x="0" y="0"/>
                    <a:pt x="12" y="7"/>
                    <a:pt x="16" y="8"/>
                  </a:cubicBezTo>
                  <a:close/>
                </a:path>
              </a:pathLst>
            </a:custGeom>
            <a:solidFill>
              <a:srgbClr val="D081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出自【趣你的PPT】(微信:qunideppt)：最优质的PPT资源库"/>
            <p:cNvSpPr/>
            <p:nvPr/>
          </p:nvSpPr>
          <p:spPr bwMode="auto">
            <a:xfrm>
              <a:off x="1087438" y="900113"/>
              <a:ext cx="138113" cy="161925"/>
            </a:xfrm>
            <a:custGeom>
              <a:avLst/>
              <a:gdLst>
                <a:gd name="T0" fmla="*/ 0 w 11"/>
                <a:gd name="T1" fmla="*/ 0 h 13"/>
                <a:gd name="T2" fmla="*/ 4 w 11"/>
                <a:gd name="T3" fmla="*/ 5 h 13"/>
                <a:gd name="T4" fmla="*/ 11 w 11"/>
                <a:gd name="T5" fmla="*/ 9 h 13"/>
                <a:gd name="T6" fmla="*/ 6 w 11"/>
                <a:gd name="T7" fmla="*/ 13 h 13"/>
                <a:gd name="T8" fmla="*/ 1 w 11"/>
                <a:gd name="T9" fmla="*/ 11 h 13"/>
                <a:gd name="T10" fmla="*/ 0 w 11"/>
                <a:gd name="T11" fmla="*/ 7 h 13"/>
                <a:gd name="T12" fmla="*/ 0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0" y="0"/>
                  </a:moveTo>
                  <a:cubicBezTo>
                    <a:pt x="1" y="0"/>
                    <a:pt x="3" y="4"/>
                    <a:pt x="4" y="5"/>
                  </a:cubicBezTo>
                  <a:cubicBezTo>
                    <a:pt x="4" y="6"/>
                    <a:pt x="8" y="8"/>
                    <a:pt x="11" y="9"/>
                  </a:cubicBezTo>
                  <a:cubicBezTo>
                    <a:pt x="9" y="11"/>
                    <a:pt x="7" y="13"/>
                    <a:pt x="6" y="13"/>
                  </a:cubicBezTo>
                  <a:cubicBezTo>
                    <a:pt x="5" y="13"/>
                    <a:pt x="1" y="11"/>
                    <a:pt x="1" y="11"/>
                  </a:cubicBezTo>
                  <a:cubicBezTo>
                    <a:pt x="0" y="7"/>
                    <a:pt x="0" y="7"/>
                    <a:pt x="0" y="7"/>
                  </a:cubicBezTo>
                  <a:cubicBezTo>
                    <a:pt x="0" y="5"/>
                    <a:pt x="0" y="0"/>
                    <a:pt x="0" y="0"/>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出自【趣你的PPT】(微信:qunideppt)：最优质的PPT资源库"/>
            <p:cNvSpPr/>
            <p:nvPr/>
          </p:nvSpPr>
          <p:spPr bwMode="auto">
            <a:xfrm>
              <a:off x="1000125" y="576263"/>
              <a:ext cx="301625" cy="285750"/>
            </a:xfrm>
            <a:custGeom>
              <a:avLst/>
              <a:gdLst>
                <a:gd name="T0" fmla="*/ 23 w 24"/>
                <a:gd name="T1" fmla="*/ 6 h 23"/>
                <a:gd name="T2" fmla="*/ 24 w 24"/>
                <a:gd name="T3" fmla="*/ 5 h 23"/>
                <a:gd name="T4" fmla="*/ 18 w 24"/>
                <a:gd name="T5" fmla="*/ 0 h 23"/>
                <a:gd name="T6" fmla="*/ 9 w 24"/>
                <a:gd name="T7" fmla="*/ 0 h 23"/>
                <a:gd name="T8" fmla="*/ 2 w 24"/>
                <a:gd name="T9" fmla="*/ 6 h 23"/>
                <a:gd name="T10" fmla="*/ 1 w 24"/>
                <a:gd name="T11" fmla="*/ 13 h 23"/>
                <a:gd name="T12" fmla="*/ 4 w 24"/>
                <a:gd name="T13" fmla="*/ 20 h 23"/>
                <a:gd name="T14" fmla="*/ 23 w 24"/>
                <a:gd name="T15" fmla="*/ 6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3">
                  <a:moveTo>
                    <a:pt x="23" y="6"/>
                  </a:moveTo>
                  <a:cubicBezTo>
                    <a:pt x="23" y="6"/>
                    <a:pt x="24" y="5"/>
                    <a:pt x="24" y="5"/>
                  </a:cubicBezTo>
                  <a:cubicBezTo>
                    <a:pt x="23" y="4"/>
                    <a:pt x="21" y="0"/>
                    <a:pt x="18" y="0"/>
                  </a:cubicBezTo>
                  <a:cubicBezTo>
                    <a:pt x="15" y="0"/>
                    <a:pt x="9" y="0"/>
                    <a:pt x="9" y="0"/>
                  </a:cubicBezTo>
                  <a:cubicBezTo>
                    <a:pt x="9" y="0"/>
                    <a:pt x="4" y="3"/>
                    <a:pt x="2" y="6"/>
                  </a:cubicBezTo>
                  <a:cubicBezTo>
                    <a:pt x="0" y="9"/>
                    <a:pt x="1" y="13"/>
                    <a:pt x="1" y="13"/>
                  </a:cubicBezTo>
                  <a:cubicBezTo>
                    <a:pt x="1" y="13"/>
                    <a:pt x="0" y="19"/>
                    <a:pt x="4" y="20"/>
                  </a:cubicBezTo>
                  <a:cubicBezTo>
                    <a:pt x="4" y="20"/>
                    <a:pt x="11" y="23"/>
                    <a:pt x="23" y="6"/>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出自【趣你的PPT】(微信:qunideppt)：最优质的PPT资源库"/>
            <p:cNvSpPr/>
            <p:nvPr/>
          </p:nvSpPr>
          <p:spPr bwMode="auto">
            <a:xfrm>
              <a:off x="1012825" y="650875"/>
              <a:ext cx="314325" cy="311150"/>
            </a:xfrm>
            <a:custGeom>
              <a:avLst/>
              <a:gdLst>
                <a:gd name="T0" fmla="*/ 21 w 25"/>
                <a:gd name="T1" fmla="*/ 24 h 25"/>
                <a:gd name="T2" fmla="*/ 17 w 25"/>
                <a:gd name="T3" fmla="*/ 25 h 25"/>
                <a:gd name="T4" fmla="*/ 9 w 25"/>
                <a:gd name="T5" fmla="*/ 22 h 25"/>
                <a:gd name="T6" fmla="*/ 6 w 25"/>
                <a:gd name="T7" fmla="*/ 17 h 25"/>
                <a:gd name="T8" fmla="*/ 5 w 25"/>
                <a:gd name="T9" fmla="*/ 17 h 25"/>
                <a:gd name="T10" fmla="*/ 2 w 25"/>
                <a:gd name="T11" fmla="*/ 14 h 25"/>
                <a:gd name="T12" fmla="*/ 2 w 25"/>
                <a:gd name="T13" fmla="*/ 9 h 25"/>
                <a:gd name="T14" fmla="*/ 5 w 25"/>
                <a:gd name="T15" fmla="*/ 10 h 25"/>
                <a:gd name="T16" fmla="*/ 7 w 25"/>
                <a:gd name="T17" fmla="*/ 13 h 25"/>
                <a:gd name="T18" fmla="*/ 8 w 25"/>
                <a:gd name="T19" fmla="*/ 13 h 25"/>
                <a:gd name="T20" fmla="*/ 7 w 25"/>
                <a:gd name="T21" fmla="*/ 10 h 25"/>
                <a:gd name="T22" fmla="*/ 10 w 25"/>
                <a:gd name="T23" fmla="*/ 5 h 25"/>
                <a:gd name="T24" fmla="*/ 9 w 25"/>
                <a:gd name="T25" fmla="*/ 4 h 25"/>
                <a:gd name="T26" fmla="*/ 12 w 25"/>
                <a:gd name="T27" fmla="*/ 0 h 25"/>
                <a:gd name="T28" fmla="*/ 22 w 25"/>
                <a:gd name="T29" fmla="*/ 0 h 25"/>
                <a:gd name="T30" fmla="*/ 24 w 25"/>
                <a:gd name="T31" fmla="*/ 7 h 25"/>
                <a:gd name="T32" fmla="*/ 23 w 25"/>
                <a:gd name="T33" fmla="*/ 9 h 25"/>
                <a:gd name="T34" fmla="*/ 24 w 25"/>
                <a:gd name="T35" fmla="*/ 14 h 25"/>
                <a:gd name="T36" fmla="*/ 22 w 25"/>
                <a:gd name="T37" fmla="*/ 21 h 25"/>
                <a:gd name="T38" fmla="*/ 21 w 25"/>
                <a:gd name="T3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5">
                  <a:moveTo>
                    <a:pt x="21" y="24"/>
                  </a:moveTo>
                  <a:cubicBezTo>
                    <a:pt x="21" y="24"/>
                    <a:pt x="18" y="25"/>
                    <a:pt x="17" y="25"/>
                  </a:cubicBezTo>
                  <a:cubicBezTo>
                    <a:pt x="17" y="25"/>
                    <a:pt x="11" y="25"/>
                    <a:pt x="9" y="22"/>
                  </a:cubicBezTo>
                  <a:cubicBezTo>
                    <a:pt x="7" y="19"/>
                    <a:pt x="6" y="17"/>
                    <a:pt x="6" y="17"/>
                  </a:cubicBezTo>
                  <a:cubicBezTo>
                    <a:pt x="6" y="17"/>
                    <a:pt x="5" y="17"/>
                    <a:pt x="5" y="17"/>
                  </a:cubicBezTo>
                  <a:cubicBezTo>
                    <a:pt x="4" y="17"/>
                    <a:pt x="3" y="14"/>
                    <a:pt x="2" y="14"/>
                  </a:cubicBezTo>
                  <a:cubicBezTo>
                    <a:pt x="2" y="13"/>
                    <a:pt x="0" y="10"/>
                    <a:pt x="2" y="9"/>
                  </a:cubicBezTo>
                  <a:cubicBezTo>
                    <a:pt x="3" y="8"/>
                    <a:pt x="5" y="9"/>
                    <a:pt x="5" y="10"/>
                  </a:cubicBezTo>
                  <a:cubicBezTo>
                    <a:pt x="5" y="10"/>
                    <a:pt x="7" y="13"/>
                    <a:pt x="7" y="13"/>
                  </a:cubicBezTo>
                  <a:cubicBezTo>
                    <a:pt x="8" y="13"/>
                    <a:pt x="8" y="13"/>
                    <a:pt x="8" y="13"/>
                  </a:cubicBezTo>
                  <a:cubicBezTo>
                    <a:pt x="8" y="13"/>
                    <a:pt x="7" y="10"/>
                    <a:pt x="7" y="10"/>
                  </a:cubicBezTo>
                  <a:cubicBezTo>
                    <a:pt x="8" y="9"/>
                    <a:pt x="11" y="6"/>
                    <a:pt x="10" y="5"/>
                  </a:cubicBezTo>
                  <a:cubicBezTo>
                    <a:pt x="10" y="5"/>
                    <a:pt x="9" y="4"/>
                    <a:pt x="9" y="4"/>
                  </a:cubicBezTo>
                  <a:cubicBezTo>
                    <a:pt x="9" y="3"/>
                    <a:pt x="12" y="1"/>
                    <a:pt x="12" y="0"/>
                  </a:cubicBezTo>
                  <a:cubicBezTo>
                    <a:pt x="13" y="0"/>
                    <a:pt x="19" y="0"/>
                    <a:pt x="22" y="0"/>
                  </a:cubicBezTo>
                  <a:cubicBezTo>
                    <a:pt x="22" y="0"/>
                    <a:pt x="24" y="3"/>
                    <a:pt x="24" y="7"/>
                  </a:cubicBezTo>
                  <a:cubicBezTo>
                    <a:pt x="24" y="7"/>
                    <a:pt x="24" y="8"/>
                    <a:pt x="23" y="9"/>
                  </a:cubicBezTo>
                  <a:cubicBezTo>
                    <a:pt x="23" y="9"/>
                    <a:pt x="25" y="11"/>
                    <a:pt x="24" y="14"/>
                  </a:cubicBezTo>
                  <a:cubicBezTo>
                    <a:pt x="24" y="17"/>
                    <a:pt x="22" y="20"/>
                    <a:pt x="22" y="21"/>
                  </a:cubicBezTo>
                  <a:cubicBezTo>
                    <a:pt x="22" y="22"/>
                    <a:pt x="22" y="24"/>
                    <a:pt x="21" y="24"/>
                  </a:cubicBezTo>
                  <a:close/>
                </a:path>
              </a:pathLst>
            </a:custGeom>
            <a:solidFill>
              <a:srgbClr val="F1B1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出自【趣你的PPT】(微信:qunideppt)：最优质的PPT资源库"/>
            <p:cNvSpPr/>
            <p:nvPr/>
          </p:nvSpPr>
          <p:spPr bwMode="auto">
            <a:xfrm>
              <a:off x="1012825" y="650875"/>
              <a:ext cx="276225" cy="311150"/>
            </a:xfrm>
            <a:custGeom>
              <a:avLst/>
              <a:gdLst>
                <a:gd name="T0" fmla="*/ 2 w 22"/>
                <a:gd name="T1" fmla="*/ 9 h 25"/>
                <a:gd name="T2" fmla="*/ 5 w 22"/>
                <a:gd name="T3" fmla="*/ 10 h 25"/>
                <a:gd name="T4" fmla="*/ 7 w 22"/>
                <a:gd name="T5" fmla="*/ 13 h 25"/>
                <a:gd name="T6" fmla="*/ 8 w 22"/>
                <a:gd name="T7" fmla="*/ 13 h 25"/>
                <a:gd name="T8" fmla="*/ 7 w 22"/>
                <a:gd name="T9" fmla="*/ 10 h 25"/>
                <a:gd name="T10" fmla="*/ 10 w 22"/>
                <a:gd name="T11" fmla="*/ 5 h 25"/>
                <a:gd name="T12" fmla="*/ 9 w 22"/>
                <a:gd name="T13" fmla="*/ 4 h 25"/>
                <a:gd name="T14" fmla="*/ 12 w 22"/>
                <a:gd name="T15" fmla="*/ 0 h 25"/>
                <a:gd name="T16" fmla="*/ 13 w 22"/>
                <a:gd name="T17" fmla="*/ 0 h 25"/>
                <a:gd name="T18" fmla="*/ 16 w 22"/>
                <a:gd name="T19" fmla="*/ 6 h 25"/>
                <a:gd name="T20" fmla="*/ 13 w 22"/>
                <a:gd name="T21" fmla="*/ 7 h 25"/>
                <a:gd name="T22" fmla="*/ 13 w 22"/>
                <a:gd name="T23" fmla="*/ 10 h 25"/>
                <a:gd name="T24" fmla="*/ 11 w 22"/>
                <a:gd name="T25" fmla="*/ 10 h 25"/>
                <a:gd name="T26" fmla="*/ 12 w 22"/>
                <a:gd name="T27" fmla="*/ 15 h 25"/>
                <a:gd name="T28" fmla="*/ 15 w 22"/>
                <a:gd name="T29" fmla="*/ 15 h 25"/>
                <a:gd name="T30" fmla="*/ 14 w 22"/>
                <a:gd name="T31" fmla="*/ 20 h 25"/>
                <a:gd name="T32" fmla="*/ 18 w 22"/>
                <a:gd name="T33" fmla="*/ 24 h 25"/>
                <a:gd name="T34" fmla="*/ 22 w 22"/>
                <a:gd name="T35" fmla="*/ 23 h 25"/>
                <a:gd name="T36" fmla="*/ 21 w 22"/>
                <a:gd name="T37" fmla="*/ 24 h 25"/>
                <a:gd name="T38" fmla="*/ 17 w 22"/>
                <a:gd name="T39" fmla="*/ 25 h 25"/>
                <a:gd name="T40" fmla="*/ 9 w 22"/>
                <a:gd name="T41" fmla="*/ 22 h 25"/>
                <a:gd name="T42" fmla="*/ 6 w 22"/>
                <a:gd name="T43" fmla="*/ 17 h 25"/>
                <a:gd name="T44" fmla="*/ 5 w 22"/>
                <a:gd name="T45" fmla="*/ 17 h 25"/>
                <a:gd name="T46" fmla="*/ 2 w 22"/>
                <a:gd name="T47" fmla="*/ 14 h 25"/>
                <a:gd name="T48" fmla="*/ 2 w 22"/>
                <a:gd name="T4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5">
                  <a:moveTo>
                    <a:pt x="2" y="9"/>
                  </a:moveTo>
                  <a:cubicBezTo>
                    <a:pt x="3" y="8"/>
                    <a:pt x="5" y="9"/>
                    <a:pt x="5" y="10"/>
                  </a:cubicBezTo>
                  <a:cubicBezTo>
                    <a:pt x="5" y="10"/>
                    <a:pt x="7" y="13"/>
                    <a:pt x="7" y="13"/>
                  </a:cubicBezTo>
                  <a:cubicBezTo>
                    <a:pt x="8" y="13"/>
                    <a:pt x="8" y="13"/>
                    <a:pt x="8" y="13"/>
                  </a:cubicBezTo>
                  <a:cubicBezTo>
                    <a:pt x="8" y="13"/>
                    <a:pt x="7" y="10"/>
                    <a:pt x="7" y="10"/>
                  </a:cubicBezTo>
                  <a:cubicBezTo>
                    <a:pt x="8" y="9"/>
                    <a:pt x="11" y="6"/>
                    <a:pt x="10" y="5"/>
                  </a:cubicBezTo>
                  <a:cubicBezTo>
                    <a:pt x="10" y="5"/>
                    <a:pt x="9" y="4"/>
                    <a:pt x="9" y="4"/>
                  </a:cubicBezTo>
                  <a:cubicBezTo>
                    <a:pt x="9" y="3"/>
                    <a:pt x="12" y="1"/>
                    <a:pt x="12" y="0"/>
                  </a:cubicBezTo>
                  <a:cubicBezTo>
                    <a:pt x="12" y="0"/>
                    <a:pt x="13" y="0"/>
                    <a:pt x="13" y="0"/>
                  </a:cubicBezTo>
                  <a:cubicBezTo>
                    <a:pt x="15" y="2"/>
                    <a:pt x="17" y="6"/>
                    <a:pt x="16" y="6"/>
                  </a:cubicBezTo>
                  <a:cubicBezTo>
                    <a:pt x="15" y="6"/>
                    <a:pt x="13" y="7"/>
                    <a:pt x="13" y="7"/>
                  </a:cubicBezTo>
                  <a:cubicBezTo>
                    <a:pt x="13" y="7"/>
                    <a:pt x="13" y="9"/>
                    <a:pt x="13" y="10"/>
                  </a:cubicBezTo>
                  <a:cubicBezTo>
                    <a:pt x="12" y="10"/>
                    <a:pt x="11" y="10"/>
                    <a:pt x="11" y="10"/>
                  </a:cubicBezTo>
                  <a:cubicBezTo>
                    <a:pt x="11" y="11"/>
                    <a:pt x="11" y="14"/>
                    <a:pt x="12" y="15"/>
                  </a:cubicBezTo>
                  <a:cubicBezTo>
                    <a:pt x="13" y="16"/>
                    <a:pt x="15" y="15"/>
                    <a:pt x="15" y="15"/>
                  </a:cubicBezTo>
                  <a:cubicBezTo>
                    <a:pt x="14" y="16"/>
                    <a:pt x="14" y="19"/>
                    <a:pt x="14" y="20"/>
                  </a:cubicBezTo>
                  <a:cubicBezTo>
                    <a:pt x="14" y="21"/>
                    <a:pt x="16" y="23"/>
                    <a:pt x="18" y="24"/>
                  </a:cubicBezTo>
                  <a:cubicBezTo>
                    <a:pt x="18" y="24"/>
                    <a:pt x="20" y="23"/>
                    <a:pt x="22" y="23"/>
                  </a:cubicBezTo>
                  <a:cubicBezTo>
                    <a:pt x="22" y="24"/>
                    <a:pt x="21" y="24"/>
                    <a:pt x="21" y="24"/>
                  </a:cubicBezTo>
                  <a:cubicBezTo>
                    <a:pt x="21" y="24"/>
                    <a:pt x="18" y="25"/>
                    <a:pt x="17" y="25"/>
                  </a:cubicBezTo>
                  <a:cubicBezTo>
                    <a:pt x="17" y="25"/>
                    <a:pt x="11" y="25"/>
                    <a:pt x="9" y="22"/>
                  </a:cubicBezTo>
                  <a:cubicBezTo>
                    <a:pt x="7" y="19"/>
                    <a:pt x="6" y="17"/>
                    <a:pt x="6" y="17"/>
                  </a:cubicBezTo>
                  <a:cubicBezTo>
                    <a:pt x="6" y="17"/>
                    <a:pt x="5" y="17"/>
                    <a:pt x="5" y="17"/>
                  </a:cubicBezTo>
                  <a:cubicBezTo>
                    <a:pt x="4" y="17"/>
                    <a:pt x="3" y="14"/>
                    <a:pt x="2" y="14"/>
                  </a:cubicBezTo>
                  <a:cubicBezTo>
                    <a:pt x="2" y="13"/>
                    <a:pt x="0" y="10"/>
                    <a:pt x="2" y="9"/>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出自【趣你的PPT】(微信:qunideppt)：最优质的PPT资源库"/>
            <p:cNvSpPr/>
            <p:nvPr/>
          </p:nvSpPr>
          <p:spPr bwMode="auto">
            <a:xfrm>
              <a:off x="874713" y="2682875"/>
              <a:ext cx="163513" cy="63500"/>
            </a:xfrm>
            <a:custGeom>
              <a:avLst/>
              <a:gdLst>
                <a:gd name="T0" fmla="*/ 5 w 13"/>
                <a:gd name="T1" fmla="*/ 5 h 5"/>
                <a:gd name="T2" fmla="*/ 8 w 13"/>
                <a:gd name="T3" fmla="*/ 0 h 5"/>
                <a:gd name="T4" fmla="*/ 5 w 13"/>
                <a:gd name="T5" fmla="*/ 5 h 5"/>
              </a:gdLst>
              <a:ahLst/>
              <a:cxnLst>
                <a:cxn ang="0">
                  <a:pos x="T0" y="T1"/>
                </a:cxn>
                <a:cxn ang="0">
                  <a:pos x="T2" y="T3"/>
                </a:cxn>
                <a:cxn ang="0">
                  <a:pos x="T4" y="T5"/>
                </a:cxn>
              </a:cxnLst>
              <a:rect l="0" t="0" r="r" b="b"/>
              <a:pathLst>
                <a:path w="13" h="5">
                  <a:moveTo>
                    <a:pt x="5" y="5"/>
                  </a:moveTo>
                  <a:cubicBezTo>
                    <a:pt x="8" y="5"/>
                    <a:pt x="13" y="0"/>
                    <a:pt x="8" y="0"/>
                  </a:cubicBezTo>
                  <a:cubicBezTo>
                    <a:pt x="5" y="0"/>
                    <a:pt x="0" y="5"/>
                    <a:pt x="5" y="5"/>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出自【趣你的PPT】(微信:qunideppt)：最优质的PPT资源库"/>
            <p:cNvSpPr/>
            <p:nvPr/>
          </p:nvSpPr>
          <p:spPr bwMode="auto">
            <a:xfrm>
              <a:off x="773113" y="3232150"/>
              <a:ext cx="227013" cy="174625"/>
            </a:xfrm>
            <a:custGeom>
              <a:avLst/>
              <a:gdLst>
                <a:gd name="T0" fmla="*/ 6 w 18"/>
                <a:gd name="T1" fmla="*/ 0 h 14"/>
                <a:gd name="T2" fmla="*/ 0 w 18"/>
                <a:gd name="T3" fmla="*/ 12 h 14"/>
                <a:gd name="T4" fmla="*/ 15 w 18"/>
                <a:gd name="T5" fmla="*/ 9 h 14"/>
                <a:gd name="T6" fmla="*/ 16 w 18"/>
                <a:gd name="T7" fmla="*/ 6 h 14"/>
                <a:gd name="T8" fmla="*/ 17 w 18"/>
                <a:gd name="T9" fmla="*/ 1 h 14"/>
                <a:gd name="T10" fmla="*/ 6 w 18"/>
                <a:gd name="T11" fmla="*/ 0 h 14"/>
              </a:gdLst>
              <a:ahLst/>
              <a:cxnLst>
                <a:cxn ang="0">
                  <a:pos x="T0" y="T1"/>
                </a:cxn>
                <a:cxn ang="0">
                  <a:pos x="T2" y="T3"/>
                </a:cxn>
                <a:cxn ang="0">
                  <a:pos x="T4" y="T5"/>
                </a:cxn>
                <a:cxn ang="0">
                  <a:pos x="T6" y="T7"/>
                </a:cxn>
                <a:cxn ang="0">
                  <a:pos x="T8" y="T9"/>
                </a:cxn>
                <a:cxn ang="0">
                  <a:pos x="T10" y="T11"/>
                </a:cxn>
              </a:cxnLst>
              <a:rect l="0" t="0" r="r" b="b"/>
              <a:pathLst>
                <a:path w="18" h="14">
                  <a:moveTo>
                    <a:pt x="6" y="0"/>
                  </a:moveTo>
                  <a:cubicBezTo>
                    <a:pt x="6" y="0"/>
                    <a:pt x="0" y="8"/>
                    <a:pt x="0" y="12"/>
                  </a:cubicBezTo>
                  <a:cubicBezTo>
                    <a:pt x="0" y="12"/>
                    <a:pt x="14" y="14"/>
                    <a:pt x="15" y="9"/>
                  </a:cubicBezTo>
                  <a:cubicBezTo>
                    <a:pt x="16" y="6"/>
                    <a:pt x="16" y="6"/>
                    <a:pt x="16" y="6"/>
                  </a:cubicBezTo>
                  <a:cubicBezTo>
                    <a:pt x="16" y="6"/>
                    <a:pt x="18" y="8"/>
                    <a:pt x="17" y="1"/>
                  </a:cubicBez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出自【趣你的PPT】(微信:qunideppt)：最优质的PPT资源库"/>
            <p:cNvSpPr/>
            <p:nvPr/>
          </p:nvSpPr>
          <p:spPr bwMode="auto">
            <a:xfrm>
              <a:off x="1376363" y="3181350"/>
              <a:ext cx="252413" cy="225425"/>
            </a:xfrm>
            <a:custGeom>
              <a:avLst/>
              <a:gdLst>
                <a:gd name="T0" fmla="*/ 0 w 20"/>
                <a:gd name="T1" fmla="*/ 4 h 18"/>
                <a:gd name="T2" fmla="*/ 0 w 20"/>
                <a:gd name="T3" fmla="*/ 10 h 18"/>
                <a:gd name="T4" fmla="*/ 6 w 20"/>
                <a:gd name="T5" fmla="*/ 13 h 18"/>
                <a:gd name="T6" fmla="*/ 7 w 20"/>
                <a:gd name="T7" fmla="*/ 16 h 18"/>
                <a:gd name="T8" fmla="*/ 7 w 20"/>
                <a:gd name="T9" fmla="*/ 16 h 18"/>
                <a:gd name="T10" fmla="*/ 20 w 20"/>
                <a:gd name="T11" fmla="*/ 17 h 18"/>
                <a:gd name="T12" fmla="*/ 20 w 20"/>
                <a:gd name="T13" fmla="*/ 14 h 18"/>
                <a:gd name="T14" fmla="*/ 12 w 20"/>
                <a:gd name="T15" fmla="*/ 4 h 18"/>
                <a:gd name="T16" fmla="*/ 0 w 20"/>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0" y="4"/>
                  </a:moveTo>
                  <a:cubicBezTo>
                    <a:pt x="0" y="4"/>
                    <a:pt x="0" y="8"/>
                    <a:pt x="0" y="10"/>
                  </a:cubicBezTo>
                  <a:cubicBezTo>
                    <a:pt x="0" y="10"/>
                    <a:pt x="3" y="13"/>
                    <a:pt x="6" y="13"/>
                  </a:cubicBezTo>
                  <a:cubicBezTo>
                    <a:pt x="6" y="13"/>
                    <a:pt x="7" y="16"/>
                    <a:pt x="7" y="16"/>
                  </a:cubicBezTo>
                  <a:cubicBezTo>
                    <a:pt x="8" y="17"/>
                    <a:pt x="7" y="16"/>
                    <a:pt x="7" y="16"/>
                  </a:cubicBezTo>
                  <a:cubicBezTo>
                    <a:pt x="7" y="16"/>
                    <a:pt x="17" y="18"/>
                    <a:pt x="20" y="17"/>
                  </a:cubicBezTo>
                  <a:cubicBezTo>
                    <a:pt x="20" y="14"/>
                    <a:pt x="20" y="14"/>
                    <a:pt x="20" y="14"/>
                  </a:cubicBezTo>
                  <a:cubicBezTo>
                    <a:pt x="20" y="14"/>
                    <a:pt x="14" y="7"/>
                    <a:pt x="12" y="4"/>
                  </a:cubicBezTo>
                  <a:cubicBezTo>
                    <a:pt x="11" y="0"/>
                    <a:pt x="0" y="4"/>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出自【趣你的PPT】(微信:qunideppt)：最优质的PPT资源库"/>
            <p:cNvSpPr/>
            <p:nvPr/>
          </p:nvSpPr>
          <p:spPr bwMode="auto">
            <a:xfrm>
              <a:off x="798513" y="1735138"/>
              <a:ext cx="779463" cy="1571625"/>
            </a:xfrm>
            <a:custGeom>
              <a:avLst/>
              <a:gdLst>
                <a:gd name="T0" fmla="*/ 3 w 62"/>
                <a:gd name="T1" fmla="*/ 121 h 126"/>
                <a:gd name="T2" fmla="*/ 17 w 62"/>
                <a:gd name="T3" fmla="*/ 120 h 126"/>
                <a:gd name="T4" fmla="*/ 15 w 62"/>
                <a:gd name="T5" fmla="*/ 106 h 126"/>
                <a:gd name="T6" fmla="*/ 23 w 62"/>
                <a:gd name="T7" fmla="*/ 64 h 126"/>
                <a:gd name="T8" fmla="*/ 30 w 62"/>
                <a:gd name="T9" fmla="*/ 36 h 126"/>
                <a:gd name="T10" fmla="*/ 32 w 62"/>
                <a:gd name="T11" fmla="*/ 40 h 126"/>
                <a:gd name="T12" fmla="*/ 46 w 62"/>
                <a:gd name="T13" fmla="*/ 120 h 126"/>
                <a:gd name="T14" fmla="*/ 59 w 62"/>
                <a:gd name="T15" fmla="*/ 122 h 126"/>
                <a:gd name="T16" fmla="*/ 59 w 62"/>
                <a:gd name="T17" fmla="*/ 110 h 126"/>
                <a:gd name="T18" fmla="*/ 58 w 62"/>
                <a:gd name="T19" fmla="*/ 88 h 126"/>
                <a:gd name="T20" fmla="*/ 58 w 62"/>
                <a:gd name="T21" fmla="*/ 58 h 126"/>
                <a:gd name="T22" fmla="*/ 56 w 62"/>
                <a:gd name="T23" fmla="*/ 24 h 126"/>
                <a:gd name="T24" fmla="*/ 56 w 62"/>
                <a:gd name="T25" fmla="*/ 20 h 126"/>
                <a:gd name="T26" fmla="*/ 53 w 62"/>
                <a:gd name="T27" fmla="*/ 12 h 126"/>
                <a:gd name="T28" fmla="*/ 52 w 62"/>
                <a:gd name="T29" fmla="*/ 2 h 126"/>
                <a:gd name="T30" fmla="*/ 30 w 62"/>
                <a:gd name="T31" fmla="*/ 5 h 126"/>
                <a:gd name="T32" fmla="*/ 14 w 62"/>
                <a:gd name="T33" fmla="*/ 0 h 126"/>
                <a:gd name="T34" fmla="*/ 13 w 62"/>
                <a:gd name="T35" fmla="*/ 5 h 126"/>
                <a:gd name="T36" fmla="*/ 3 w 62"/>
                <a:gd name="T37" fmla="*/ 17 h 126"/>
                <a:gd name="T38" fmla="*/ 5 w 62"/>
                <a:gd name="T39" fmla="*/ 23 h 126"/>
                <a:gd name="T40" fmla="*/ 5 w 62"/>
                <a:gd name="T41" fmla="*/ 55 h 126"/>
                <a:gd name="T42" fmla="*/ 3 w 62"/>
                <a:gd name="T43" fmla="*/ 93 h 126"/>
                <a:gd name="T44" fmla="*/ 1 w 62"/>
                <a:gd name="T45" fmla="*/ 112 h 126"/>
                <a:gd name="T46" fmla="*/ 3 w 62"/>
                <a:gd name="T47" fmla="*/ 12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126">
                  <a:moveTo>
                    <a:pt x="3" y="121"/>
                  </a:moveTo>
                  <a:cubicBezTo>
                    <a:pt x="3" y="121"/>
                    <a:pt x="16" y="124"/>
                    <a:pt x="17" y="120"/>
                  </a:cubicBezTo>
                  <a:cubicBezTo>
                    <a:pt x="18" y="116"/>
                    <a:pt x="15" y="106"/>
                    <a:pt x="15" y="106"/>
                  </a:cubicBezTo>
                  <a:cubicBezTo>
                    <a:pt x="15" y="106"/>
                    <a:pt x="22" y="65"/>
                    <a:pt x="23" y="64"/>
                  </a:cubicBezTo>
                  <a:cubicBezTo>
                    <a:pt x="24" y="64"/>
                    <a:pt x="28" y="47"/>
                    <a:pt x="30" y="36"/>
                  </a:cubicBezTo>
                  <a:cubicBezTo>
                    <a:pt x="32" y="40"/>
                    <a:pt x="32" y="40"/>
                    <a:pt x="32" y="40"/>
                  </a:cubicBezTo>
                  <a:cubicBezTo>
                    <a:pt x="32" y="40"/>
                    <a:pt x="39" y="111"/>
                    <a:pt x="46" y="120"/>
                  </a:cubicBezTo>
                  <a:cubicBezTo>
                    <a:pt x="46" y="120"/>
                    <a:pt x="55" y="126"/>
                    <a:pt x="59" y="122"/>
                  </a:cubicBezTo>
                  <a:cubicBezTo>
                    <a:pt x="59" y="122"/>
                    <a:pt x="62" y="119"/>
                    <a:pt x="59" y="110"/>
                  </a:cubicBezTo>
                  <a:cubicBezTo>
                    <a:pt x="59" y="110"/>
                    <a:pt x="61" y="95"/>
                    <a:pt x="58" y="88"/>
                  </a:cubicBezTo>
                  <a:cubicBezTo>
                    <a:pt x="58" y="88"/>
                    <a:pt x="58" y="63"/>
                    <a:pt x="58" y="58"/>
                  </a:cubicBezTo>
                  <a:cubicBezTo>
                    <a:pt x="58" y="53"/>
                    <a:pt x="55" y="28"/>
                    <a:pt x="56" y="24"/>
                  </a:cubicBezTo>
                  <a:cubicBezTo>
                    <a:pt x="56" y="20"/>
                    <a:pt x="56" y="20"/>
                    <a:pt x="56" y="20"/>
                  </a:cubicBezTo>
                  <a:cubicBezTo>
                    <a:pt x="53" y="12"/>
                    <a:pt x="53" y="12"/>
                    <a:pt x="53" y="12"/>
                  </a:cubicBezTo>
                  <a:cubicBezTo>
                    <a:pt x="52" y="2"/>
                    <a:pt x="52" y="2"/>
                    <a:pt x="52" y="2"/>
                  </a:cubicBezTo>
                  <a:cubicBezTo>
                    <a:pt x="52" y="2"/>
                    <a:pt x="37" y="6"/>
                    <a:pt x="30" y="5"/>
                  </a:cubicBezTo>
                  <a:cubicBezTo>
                    <a:pt x="14" y="0"/>
                    <a:pt x="14" y="0"/>
                    <a:pt x="14" y="0"/>
                  </a:cubicBezTo>
                  <a:cubicBezTo>
                    <a:pt x="13" y="5"/>
                    <a:pt x="13" y="5"/>
                    <a:pt x="13" y="5"/>
                  </a:cubicBezTo>
                  <a:cubicBezTo>
                    <a:pt x="13" y="5"/>
                    <a:pt x="4" y="14"/>
                    <a:pt x="3" y="17"/>
                  </a:cubicBezTo>
                  <a:cubicBezTo>
                    <a:pt x="5" y="23"/>
                    <a:pt x="5" y="23"/>
                    <a:pt x="5" y="23"/>
                  </a:cubicBezTo>
                  <a:cubicBezTo>
                    <a:pt x="5" y="23"/>
                    <a:pt x="4" y="48"/>
                    <a:pt x="5" y="55"/>
                  </a:cubicBezTo>
                  <a:cubicBezTo>
                    <a:pt x="5" y="55"/>
                    <a:pt x="2" y="87"/>
                    <a:pt x="3" y="93"/>
                  </a:cubicBezTo>
                  <a:cubicBezTo>
                    <a:pt x="3" y="93"/>
                    <a:pt x="0" y="109"/>
                    <a:pt x="1" y="112"/>
                  </a:cubicBezTo>
                  <a:cubicBezTo>
                    <a:pt x="2" y="115"/>
                    <a:pt x="3" y="121"/>
                    <a:pt x="3" y="121"/>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出自【趣你的PPT】(微信:qunideppt)：最优质的PPT资源库"/>
            <p:cNvSpPr/>
            <p:nvPr/>
          </p:nvSpPr>
          <p:spPr bwMode="auto">
            <a:xfrm>
              <a:off x="1289050" y="1960563"/>
              <a:ext cx="1270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出自【趣你的PPT】(微信:qunideppt)：最优质的PPT资源库"/>
            <p:cNvSpPr/>
            <p:nvPr/>
          </p:nvSpPr>
          <p:spPr bwMode="auto">
            <a:xfrm>
              <a:off x="1401763" y="2022475"/>
              <a:ext cx="12700" cy="1270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0"/>
                    <a:pt x="1"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出自【趣你的PPT】(微信:qunideppt)：最优质的PPT资源库"/>
            <p:cNvSpPr/>
            <p:nvPr/>
          </p:nvSpPr>
          <p:spPr bwMode="auto">
            <a:xfrm>
              <a:off x="1401763" y="2146300"/>
              <a:ext cx="1270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出自【趣你的PPT】(微信:qunideppt)：最优质的PPT资源库"/>
            <p:cNvSpPr/>
            <p:nvPr/>
          </p:nvSpPr>
          <p:spPr bwMode="auto">
            <a:xfrm>
              <a:off x="836613" y="1860550"/>
              <a:ext cx="666750" cy="1408112"/>
            </a:xfrm>
            <a:custGeom>
              <a:avLst/>
              <a:gdLst>
                <a:gd name="T0" fmla="*/ 53 w 53"/>
                <a:gd name="T1" fmla="*/ 113 h 113"/>
                <a:gd name="T2" fmla="*/ 50 w 53"/>
                <a:gd name="T3" fmla="*/ 100 h 113"/>
                <a:gd name="T4" fmla="*/ 48 w 53"/>
                <a:gd name="T5" fmla="*/ 89 h 113"/>
                <a:gd name="T6" fmla="*/ 53 w 53"/>
                <a:gd name="T7" fmla="*/ 73 h 113"/>
                <a:gd name="T8" fmla="*/ 46 w 53"/>
                <a:gd name="T9" fmla="*/ 78 h 113"/>
                <a:gd name="T10" fmla="*/ 46 w 53"/>
                <a:gd name="T11" fmla="*/ 68 h 113"/>
                <a:gd name="T12" fmla="*/ 43 w 53"/>
                <a:gd name="T13" fmla="*/ 44 h 113"/>
                <a:gd name="T14" fmla="*/ 43 w 53"/>
                <a:gd name="T15" fmla="*/ 60 h 113"/>
                <a:gd name="T16" fmla="*/ 37 w 53"/>
                <a:gd name="T17" fmla="*/ 34 h 113"/>
                <a:gd name="T18" fmla="*/ 45 w 53"/>
                <a:gd name="T19" fmla="*/ 23 h 113"/>
                <a:gd name="T20" fmla="*/ 32 w 53"/>
                <a:gd name="T21" fmla="*/ 23 h 113"/>
                <a:gd name="T22" fmla="*/ 45 w 53"/>
                <a:gd name="T23" fmla="*/ 14 h 113"/>
                <a:gd name="T24" fmla="*/ 32 w 53"/>
                <a:gd name="T25" fmla="*/ 18 h 113"/>
                <a:gd name="T26" fmla="*/ 36 w 53"/>
                <a:gd name="T27" fmla="*/ 8 h 113"/>
                <a:gd name="T28" fmla="*/ 24 w 53"/>
                <a:gd name="T29" fmla="*/ 11 h 113"/>
                <a:gd name="T30" fmla="*/ 14 w 53"/>
                <a:gd name="T31" fmla="*/ 0 h 113"/>
                <a:gd name="T32" fmla="*/ 19 w 53"/>
                <a:gd name="T33" fmla="*/ 14 h 113"/>
                <a:gd name="T34" fmla="*/ 10 w 53"/>
                <a:gd name="T35" fmla="*/ 10 h 113"/>
                <a:gd name="T36" fmla="*/ 4 w 53"/>
                <a:gd name="T37" fmla="*/ 1 h 113"/>
                <a:gd name="T38" fmla="*/ 0 w 53"/>
                <a:gd name="T39" fmla="*/ 7 h 113"/>
                <a:gd name="T40" fmla="*/ 1 w 53"/>
                <a:gd name="T41" fmla="*/ 10 h 113"/>
                <a:gd name="T42" fmla="*/ 22 w 53"/>
                <a:gd name="T43" fmla="*/ 23 h 113"/>
                <a:gd name="T44" fmla="*/ 8 w 53"/>
                <a:gd name="T45" fmla="*/ 21 h 113"/>
                <a:gd name="T46" fmla="*/ 18 w 53"/>
                <a:gd name="T47" fmla="*/ 27 h 113"/>
                <a:gd name="T48" fmla="*/ 12 w 53"/>
                <a:gd name="T49" fmla="*/ 47 h 113"/>
                <a:gd name="T50" fmla="*/ 12 w 53"/>
                <a:gd name="T51" fmla="*/ 67 h 113"/>
                <a:gd name="T52" fmla="*/ 7 w 53"/>
                <a:gd name="T53" fmla="*/ 54 h 113"/>
                <a:gd name="T54" fmla="*/ 6 w 53"/>
                <a:gd name="T55" fmla="*/ 78 h 113"/>
                <a:gd name="T56" fmla="*/ 10 w 53"/>
                <a:gd name="T57" fmla="*/ 98 h 113"/>
                <a:gd name="T58" fmla="*/ 3 w 53"/>
                <a:gd name="T59" fmla="*/ 85 h 113"/>
                <a:gd name="T60" fmla="*/ 6 w 53"/>
                <a:gd name="T61" fmla="*/ 103 h 113"/>
                <a:gd name="T62" fmla="*/ 6 w 53"/>
                <a:gd name="T63" fmla="*/ 112 h 113"/>
                <a:gd name="T64" fmla="*/ 14 w 53"/>
                <a:gd name="T65" fmla="*/ 110 h 113"/>
                <a:gd name="T66" fmla="*/ 12 w 53"/>
                <a:gd name="T67" fmla="*/ 96 h 113"/>
                <a:gd name="T68" fmla="*/ 20 w 53"/>
                <a:gd name="T69" fmla="*/ 54 h 113"/>
                <a:gd name="T70" fmla="*/ 27 w 53"/>
                <a:gd name="T71" fmla="*/ 26 h 113"/>
                <a:gd name="T72" fmla="*/ 29 w 53"/>
                <a:gd name="T73" fmla="*/ 30 h 113"/>
                <a:gd name="T74" fmla="*/ 43 w 53"/>
                <a:gd name="T75" fmla="*/ 110 h 113"/>
                <a:gd name="T76" fmla="*/ 53 w 53"/>
                <a:gd name="T7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13">
                  <a:moveTo>
                    <a:pt x="53" y="113"/>
                  </a:moveTo>
                  <a:cubicBezTo>
                    <a:pt x="52" y="108"/>
                    <a:pt x="51" y="102"/>
                    <a:pt x="50" y="100"/>
                  </a:cubicBezTo>
                  <a:cubicBezTo>
                    <a:pt x="48" y="96"/>
                    <a:pt x="48" y="89"/>
                    <a:pt x="48" y="89"/>
                  </a:cubicBezTo>
                  <a:cubicBezTo>
                    <a:pt x="52" y="88"/>
                    <a:pt x="53" y="73"/>
                    <a:pt x="53" y="73"/>
                  </a:cubicBezTo>
                  <a:cubicBezTo>
                    <a:pt x="53" y="73"/>
                    <a:pt x="48" y="79"/>
                    <a:pt x="46" y="78"/>
                  </a:cubicBezTo>
                  <a:cubicBezTo>
                    <a:pt x="44" y="78"/>
                    <a:pt x="45" y="75"/>
                    <a:pt x="46" y="68"/>
                  </a:cubicBezTo>
                  <a:cubicBezTo>
                    <a:pt x="47" y="62"/>
                    <a:pt x="43" y="44"/>
                    <a:pt x="43" y="44"/>
                  </a:cubicBezTo>
                  <a:cubicBezTo>
                    <a:pt x="44" y="49"/>
                    <a:pt x="43" y="60"/>
                    <a:pt x="43" y="60"/>
                  </a:cubicBezTo>
                  <a:cubicBezTo>
                    <a:pt x="43" y="60"/>
                    <a:pt x="38" y="40"/>
                    <a:pt x="37" y="34"/>
                  </a:cubicBezTo>
                  <a:cubicBezTo>
                    <a:pt x="37" y="29"/>
                    <a:pt x="44" y="24"/>
                    <a:pt x="45" y="23"/>
                  </a:cubicBezTo>
                  <a:cubicBezTo>
                    <a:pt x="39" y="28"/>
                    <a:pt x="32" y="23"/>
                    <a:pt x="32" y="23"/>
                  </a:cubicBezTo>
                  <a:cubicBezTo>
                    <a:pt x="35" y="22"/>
                    <a:pt x="43" y="16"/>
                    <a:pt x="45" y="14"/>
                  </a:cubicBezTo>
                  <a:cubicBezTo>
                    <a:pt x="41" y="16"/>
                    <a:pt x="32" y="18"/>
                    <a:pt x="32" y="18"/>
                  </a:cubicBezTo>
                  <a:cubicBezTo>
                    <a:pt x="36" y="8"/>
                    <a:pt x="36" y="8"/>
                    <a:pt x="36" y="8"/>
                  </a:cubicBezTo>
                  <a:cubicBezTo>
                    <a:pt x="34" y="14"/>
                    <a:pt x="28" y="17"/>
                    <a:pt x="24" y="11"/>
                  </a:cubicBezTo>
                  <a:cubicBezTo>
                    <a:pt x="21" y="5"/>
                    <a:pt x="14" y="0"/>
                    <a:pt x="14" y="0"/>
                  </a:cubicBezTo>
                  <a:cubicBezTo>
                    <a:pt x="17" y="4"/>
                    <a:pt x="19" y="14"/>
                    <a:pt x="19" y="14"/>
                  </a:cubicBezTo>
                  <a:cubicBezTo>
                    <a:pt x="19" y="14"/>
                    <a:pt x="17" y="13"/>
                    <a:pt x="10" y="10"/>
                  </a:cubicBezTo>
                  <a:cubicBezTo>
                    <a:pt x="5" y="8"/>
                    <a:pt x="4" y="4"/>
                    <a:pt x="4" y="1"/>
                  </a:cubicBezTo>
                  <a:cubicBezTo>
                    <a:pt x="2" y="4"/>
                    <a:pt x="1" y="6"/>
                    <a:pt x="0" y="7"/>
                  </a:cubicBezTo>
                  <a:cubicBezTo>
                    <a:pt x="1" y="10"/>
                    <a:pt x="1" y="10"/>
                    <a:pt x="1" y="10"/>
                  </a:cubicBezTo>
                  <a:cubicBezTo>
                    <a:pt x="4" y="23"/>
                    <a:pt x="25" y="20"/>
                    <a:pt x="22" y="23"/>
                  </a:cubicBezTo>
                  <a:cubicBezTo>
                    <a:pt x="18" y="26"/>
                    <a:pt x="8" y="21"/>
                    <a:pt x="8" y="21"/>
                  </a:cubicBezTo>
                  <a:cubicBezTo>
                    <a:pt x="10" y="25"/>
                    <a:pt x="18" y="27"/>
                    <a:pt x="18" y="27"/>
                  </a:cubicBezTo>
                  <a:cubicBezTo>
                    <a:pt x="18" y="27"/>
                    <a:pt x="18" y="35"/>
                    <a:pt x="12" y="47"/>
                  </a:cubicBezTo>
                  <a:cubicBezTo>
                    <a:pt x="7" y="58"/>
                    <a:pt x="12" y="67"/>
                    <a:pt x="12" y="67"/>
                  </a:cubicBezTo>
                  <a:cubicBezTo>
                    <a:pt x="8" y="67"/>
                    <a:pt x="7" y="54"/>
                    <a:pt x="7" y="54"/>
                  </a:cubicBezTo>
                  <a:cubicBezTo>
                    <a:pt x="7" y="54"/>
                    <a:pt x="7" y="72"/>
                    <a:pt x="6" y="78"/>
                  </a:cubicBezTo>
                  <a:cubicBezTo>
                    <a:pt x="5" y="84"/>
                    <a:pt x="10" y="98"/>
                    <a:pt x="10" y="98"/>
                  </a:cubicBezTo>
                  <a:cubicBezTo>
                    <a:pt x="5" y="98"/>
                    <a:pt x="3" y="85"/>
                    <a:pt x="3" y="85"/>
                  </a:cubicBezTo>
                  <a:cubicBezTo>
                    <a:pt x="2" y="87"/>
                    <a:pt x="4" y="98"/>
                    <a:pt x="6" y="103"/>
                  </a:cubicBezTo>
                  <a:cubicBezTo>
                    <a:pt x="7" y="105"/>
                    <a:pt x="7" y="109"/>
                    <a:pt x="6" y="112"/>
                  </a:cubicBezTo>
                  <a:cubicBezTo>
                    <a:pt x="9" y="112"/>
                    <a:pt x="13" y="112"/>
                    <a:pt x="14" y="110"/>
                  </a:cubicBezTo>
                  <a:cubicBezTo>
                    <a:pt x="15" y="106"/>
                    <a:pt x="12" y="96"/>
                    <a:pt x="12" y="96"/>
                  </a:cubicBezTo>
                  <a:cubicBezTo>
                    <a:pt x="12" y="96"/>
                    <a:pt x="19" y="55"/>
                    <a:pt x="20" y="54"/>
                  </a:cubicBezTo>
                  <a:cubicBezTo>
                    <a:pt x="21" y="54"/>
                    <a:pt x="25" y="37"/>
                    <a:pt x="27" y="26"/>
                  </a:cubicBezTo>
                  <a:cubicBezTo>
                    <a:pt x="29" y="30"/>
                    <a:pt x="29" y="30"/>
                    <a:pt x="29" y="30"/>
                  </a:cubicBezTo>
                  <a:cubicBezTo>
                    <a:pt x="29" y="30"/>
                    <a:pt x="36" y="101"/>
                    <a:pt x="43" y="110"/>
                  </a:cubicBezTo>
                  <a:cubicBezTo>
                    <a:pt x="43" y="110"/>
                    <a:pt x="48" y="113"/>
                    <a:pt x="53" y="1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出自【趣你的PPT】(微信:qunideppt)：最优质的PPT资源库"/>
            <p:cNvSpPr/>
            <p:nvPr/>
          </p:nvSpPr>
          <p:spPr bwMode="auto">
            <a:xfrm>
              <a:off x="823913" y="1884363"/>
              <a:ext cx="112713" cy="163512"/>
            </a:xfrm>
            <a:custGeom>
              <a:avLst/>
              <a:gdLst>
                <a:gd name="T0" fmla="*/ 0 w 9"/>
                <a:gd name="T1" fmla="*/ 6 h 13"/>
                <a:gd name="T2" fmla="*/ 5 w 9"/>
                <a:gd name="T3" fmla="*/ 13 h 13"/>
                <a:gd name="T4" fmla="*/ 5 w 9"/>
                <a:gd name="T5" fmla="*/ 7 h 13"/>
                <a:gd name="T6" fmla="*/ 7 w 9"/>
                <a:gd name="T7" fmla="*/ 0 h 13"/>
                <a:gd name="T8" fmla="*/ 0 w 9"/>
                <a:gd name="T9" fmla="*/ 6 h 13"/>
              </a:gdLst>
              <a:ahLst/>
              <a:cxnLst>
                <a:cxn ang="0">
                  <a:pos x="T0" y="T1"/>
                </a:cxn>
                <a:cxn ang="0">
                  <a:pos x="T2" y="T3"/>
                </a:cxn>
                <a:cxn ang="0">
                  <a:pos x="T4" y="T5"/>
                </a:cxn>
                <a:cxn ang="0">
                  <a:pos x="T6" y="T7"/>
                </a:cxn>
                <a:cxn ang="0">
                  <a:pos x="T8" y="T9"/>
                </a:cxn>
              </a:cxnLst>
              <a:rect l="0" t="0" r="r" b="b"/>
              <a:pathLst>
                <a:path w="9" h="13">
                  <a:moveTo>
                    <a:pt x="0" y="6"/>
                  </a:moveTo>
                  <a:cubicBezTo>
                    <a:pt x="0" y="6"/>
                    <a:pt x="2" y="12"/>
                    <a:pt x="5" y="13"/>
                  </a:cubicBezTo>
                  <a:cubicBezTo>
                    <a:pt x="5" y="13"/>
                    <a:pt x="3" y="8"/>
                    <a:pt x="5" y="7"/>
                  </a:cubicBezTo>
                  <a:cubicBezTo>
                    <a:pt x="5" y="7"/>
                    <a:pt x="9" y="4"/>
                    <a:pt x="7" y="0"/>
                  </a:cubicBezTo>
                  <a:lnTo>
                    <a:pt x="0" y="6"/>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出自【趣你的PPT】(微信:qunideppt)：最优质的PPT资源库"/>
            <p:cNvSpPr/>
            <p:nvPr/>
          </p:nvSpPr>
          <p:spPr bwMode="auto">
            <a:xfrm>
              <a:off x="874713" y="949325"/>
              <a:ext cx="590550" cy="847725"/>
            </a:xfrm>
            <a:custGeom>
              <a:avLst/>
              <a:gdLst>
                <a:gd name="T0" fmla="*/ 14 w 47"/>
                <a:gd name="T1" fmla="*/ 0 h 68"/>
                <a:gd name="T2" fmla="*/ 20 w 47"/>
                <a:gd name="T3" fmla="*/ 7 h 68"/>
                <a:gd name="T4" fmla="*/ 30 w 47"/>
                <a:gd name="T5" fmla="*/ 5 h 68"/>
                <a:gd name="T6" fmla="*/ 40 w 47"/>
                <a:gd name="T7" fmla="*/ 46 h 68"/>
                <a:gd name="T8" fmla="*/ 47 w 47"/>
                <a:gd name="T9" fmla="*/ 66 h 68"/>
                <a:gd name="T10" fmla="*/ 24 w 47"/>
                <a:gd name="T11" fmla="*/ 68 h 68"/>
                <a:gd name="T12" fmla="*/ 2 w 47"/>
                <a:gd name="T13" fmla="*/ 66 h 68"/>
                <a:gd name="T14" fmla="*/ 0 w 47"/>
                <a:gd name="T15" fmla="*/ 20 h 68"/>
                <a:gd name="T16" fmla="*/ 14 w 47"/>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8">
                  <a:moveTo>
                    <a:pt x="14" y="0"/>
                  </a:moveTo>
                  <a:cubicBezTo>
                    <a:pt x="14" y="0"/>
                    <a:pt x="17" y="7"/>
                    <a:pt x="20" y="7"/>
                  </a:cubicBezTo>
                  <a:cubicBezTo>
                    <a:pt x="20" y="7"/>
                    <a:pt x="25" y="9"/>
                    <a:pt x="30" y="5"/>
                  </a:cubicBezTo>
                  <a:cubicBezTo>
                    <a:pt x="40" y="46"/>
                    <a:pt x="40" y="46"/>
                    <a:pt x="40" y="46"/>
                  </a:cubicBezTo>
                  <a:cubicBezTo>
                    <a:pt x="47" y="66"/>
                    <a:pt x="47" y="66"/>
                    <a:pt x="47" y="66"/>
                  </a:cubicBezTo>
                  <a:cubicBezTo>
                    <a:pt x="24" y="68"/>
                    <a:pt x="24" y="68"/>
                    <a:pt x="24" y="68"/>
                  </a:cubicBezTo>
                  <a:cubicBezTo>
                    <a:pt x="2" y="66"/>
                    <a:pt x="2" y="66"/>
                    <a:pt x="2" y="66"/>
                  </a:cubicBezTo>
                  <a:cubicBezTo>
                    <a:pt x="0" y="20"/>
                    <a:pt x="0" y="20"/>
                    <a:pt x="0" y="20"/>
                  </a:cubicBezTo>
                  <a:lnTo>
                    <a:pt x="14" y="0"/>
                  </a:lnTo>
                  <a:close/>
                </a:path>
              </a:pathLst>
            </a:custGeom>
            <a:solidFill>
              <a:srgbClr val="F2F2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出自【趣你的PPT】(微信:qunideppt)：最优质的PPT资源库"/>
            <p:cNvSpPr/>
            <p:nvPr/>
          </p:nvSpPr>
          <p:spPr bwMode="auto">
            <a:xfrm>
              <a:off x="987425" y="1049338"/>
              <a:ext cx="125413" cy="112712"/>
            </a:xfrm>
            <a:custGeom>
              <a:avLst/>
              <a:gdLst>
                <a:gd name="T0" fmla="*/ 0 w 79"/>
                <a:gd name="T1" fmla="*/ 55 h 71"/>
                <a:gd name="T2" fmla="*/ 79 w 79"/>
                <a:gd name="T3" fmla="*/ 0 h 71"/>
                <a:gd name="T4" fmla="*/ 0 w 79"/>
                <a:gd name="T5" fmla="*/ 71 h 71"/>
                <a:gd name="T6" fmla="*/ 0 w 79"/>
                <a:gd name="T7" fmla="*/ 55 h 71"/>
              </a:gdLst>
              <a:ahLst/>
              <a:cxnLst>
                <a:cxn ang="0">
                  <a:pos x="T0" y="T1"/>
                </a:cxn>
                <a:cxn ang="0">
                  <a:pos x="T2" y="T3"/>
                </a:cxn>
                <a:cxn ang="0">
                  <a:pos x="T4" y="T5"/>
                </a:cxn>
                <a:cxn ang="0">
                  <a:pos x="T6" y="T7"/>
                </a:cxn>
              </a:cxnLst>
              <a:rect l="0" t="0" r="r" b="b"/>
              <a:pathLst>
                <a:path w="79" h="71">
                  <a:moveTo>
                    <a:pt x="0" y="55"/>
                  </a:moveTo>
                  <a:lnTo>
                    <a:pt x="79" y="0"/>
                  </a:lnTo>
                  <a:lnTo>
                    <a:pt x="0" y="71"/>
                  </a:lnTo>
                  <a:lnTo>
                    <a:pt x="0" y="55"/>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出自【趣你的PPT】(微信:qunideppt)：最优质的PPT资源库"/>
            <p:cNvSpPr/>
            <p:nvPr/>
          </p:nvSpPr>
          <p:spPr bwMode="auto">
            <a:xfrm>
              <a:off x="1163638" y="1074738"/>
              <a:ext cx="276225" cy="673100"/>
            </a:xfrm>
            <a:custGeom>
              <a:avLst/>
              <a:gdLst>
                <a:gd name="T0" fmla="*/ 0 w 22"/>
                <a:gd name="T1" fmla="*/ 0 h 54"/>
                <a:gd name="T2" fmla="*/ 8 w 22"/>
                <a:gd name="T3" fmla="*/ 6 h 54"/>
                <a:gd name="T4" fmla="*/ 15 w 22"/>
                <a:gd name="T5" fmla="*/ 29 h 54"/>
                <a:gd name="T6" fmla="*/ 22 w 22"/>
                <a:gd name="T7" fmla="*/ 50 h 54"/>
                <a:gd name="T8" fmla="*/ 6 w 22"/>
                <a:gd name="T9" fmla="*/ 49 h 54"/>
                <a:gd name="T10" fmla="*/ 13 w 22"/>
                <a:gd name="T11" fmla="*/ 44 h 54"/>
                <a:gd name="T12" fmla="*/ 6 w 22"/>
                <a:gd name="T13" fmla="*/ 34 h 54"/>
                <a:gd name="T14" fmla="*/ 8 w 22"/>
                <a:gd name="T15" fmla="*/ 28 h 54"/>
                <a:gd name="T16" fmla="*/ 7 w 22"/>
                <a:gd name="T17" fmla="*/ 8 h 54"/>
                <a:gd name="T18" fmla="*/ 0 w 22"/>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54">
                  <a:moveTo>
                    <a:pt x="0" y="0"/>
                  </a:moveTo>
                  <a:cubicBezTo>
                    <a:pt x="8" y="6"/>
                    <a:pt x="8" y="6"/>
                    <a:pt x="8" y="6"/>
                  </a:cubicBezTo>
                  <a:cubicBezTo>
                    <a:pt x="15" y="29"/>
                    <a:pt x="15" y="29"/>
                    <a:pt x="15" y="29"/>
                  </a:cubicBezTo>
                  <a:cubicBezTo>
                    <a:pt x="22" y="50"/>
                    <a:pt x="22" y="50"/>
                    <a:pt x="22" y="50"/>
                  </a:cubicBezTo>
                  <a:cubicBezTo>
                    <a:pt x="22" y="50"/>
                    <a:pt x="9" y="54"/>
                    <a:pt x="6" y="49"/>
                  </a:cubicBezTo>
                  <a:cubicBezTo>
                    <a:pt x="6" y="49"/>
                    <a:pt x="14" y="52"/>
                    <a:pt x="13" y="44"/>
                  </a:cubicBezTo>
                  <a:cubicBezTo>
                    <a:pt x="12" y="36"/>
                    <a:pt x="8" y="37"/>
                    <a:pt x="6" y="34"/>
                  </a:cubicBezTo>
                  <a:cubicBezTo>
                    <a:pt x="6" y="34"/>
                    <a:pt x="8" y="34"/>
                    <a:pt x="8" y="28"/>
                  </a:cubicBezTo>
                  <a:cubicBezTo>
                    <a:pt x="8" y="22"/>
                    <a:pt x="7" y="8"/>
                    <a:pt x="7" y="8"/>
                  </a:cubicBezTo>
                  <a:cubicBezTo>
                    <a:pt x="7" y="8"/>
                    <a:pt x="4" y="4"/>
                    <a:pt x="0" y="0"/>
                  </a:cubicBez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出自【趣你的PPT】(微信:qunideppt)：最优质的PPT资源库"/>
            <p:cNvSpPr/>
            <p:nvPr/>
          </p:nvSpPr>
          <p:spPr bwMode="auto">
            <a:xfrm>
              <a:off x="673100" y="974725"/>
              <a:ext cx="365125" cy="1047750"/>
            </a:xfrm>
            <a:custGeom>
              <a:avLst/>
              <a:gdLst>
                <a:gd name="T0" fmla="*/ 12 w 29"/>
                <a:gd name="T1" fmla="*/ 84 h 84"/>
                <a:gd name="T2" fmla="*/ 20 w 29"/>
                <a:gd name="T3" fmla="*/ 75 h 84"/>
                <a:gd name="T4" fmla="*/ 27 w 29"/>
                <a:gd name="T5" fmla="*/ 44 h 84"/>
                <a:gd name="T6" fmla="*/ 29 w 29"/>
                <a:gd name="T7" fmla="*/ 0 h 84"/>
                <a:gd name="T8" fmla="*/ 25 w 29"/>
                <a:gd name="T9" fmla="*/ 4 h 84"/>
                <a:gd name="T10" fmla="*/ 7 w 29"/>
                <a:gd name="T11" fmla="*/ 9 h 84"/>
                <a:gd name="T12" fmla="*/ 0 w 29"/>
                <a:gd name="T13" fmla="*/ 46 h 84"/>
                <a:gd name="T14" fmla="*/ 3 w 29"/>
                <a:gd name="T15" fmla="*/ 63 h 84"/>
                <a:gd name="T16" fmla="*/ 12 w 29"/>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4">
                  <a:moveTo>
                    <a:pt x="12" y="84"/>
                  </a:moveTo>
                  <a:cubicBezTo>
                    <a:pt x="12" y="84"/>
                    <a:pt x="13" y="78"/>
                    <a:pt x="20" y="75"/>
                  </a:cubicBezTo>
                  <a:cubicBezTo>
                    <a:pt x="20" y="75"/>
                    <a:pt x="27" y="59"/>
                    <a:pt x="27" y="44"/>
                  </a:cubicBezTo>
                  <a:cubicBezTo>
                    <a:pt x="28" y="28"/>
                    <a:pt x="27" y="4"/>
                    <a:pt x="29" y="0"/>
                  </a:cubicBezTo>
                  <a:cubicBezTo>
                    <a:pt x="29" y="0"/>
                    <a:pt x="27" y="1"/>
                    <a:pt x="25" y="4"/>
                  </a:cubicBezTo>
                  <a:cubicBezTo>
                    <a:pt x="25" y="4"/>
                    <a:pt x="10" y="7"/>
                    <a:pt x="7" y="9"/>
                  </a:cubicBezTo>
                  <a:cubicBezTo>
                    <a:pt x="7" y="9"/>
                    <a:pt x="2" y="22"/>
                    <a:pt x="0" y="46"/>
                  </a:cubicBezTo>
                  <a:cubicBezTo>
                    <a:pt x="0" y="46"/>
                    <a:pt x="2" y="61"/>
                    <a:pt x="3" y="63"/>
                  </a:cubicBezTo>
                  <a:cubicBezTo>
                    <a:pt x="4" y="65"/>
                    <a:pt x="8" y="76"/>
                    <a:pt x="12" y="84"/>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出自【趣你的PPT】(微信:qunideppt)：最优质的PPT资源库"/>
            <p:cNvSpPr/>
            <p:nvPr/>
          </p:nvSpPr>
          <p:spPr bwMode="auto">
            <a:xfrm>
              <a:off x="987425" y="1735138"/>
              <a:ext cx="427038" cy="112712"/>
            </a:xfrm>
            <a:custGeom>
              <a:avLst/>
              <a:gdLst>
                <a:gd name="T0" fmla="*/ 32 w 34"/>
                <a:gd name="T1" fmla="*/ 0 h 9"/>
                <a:gd name="T2" fmla="*/ 1 w 34"/>
                <a:gd name="T3" fmla="*/ 4 h 9"/>
                <a:gd name="T4" fmla="*/ 0 w 34"/>
                <a:gd name="T5" fmla="*/ 5 h 9"/>
                <a:gd name="T6" fmla="*/ 34 w 34"/>
                <a:gd name="T7" fmla="*/ 4 h 9"/>
                <a:gd name="T8" fmla="*/ 32 w 34"/>
                <a:gd name="T9" fmla="*/ 0 h 9"/>
              </a:gdLst>
              <a:ahLst/>
              <a:cxnLst>
                <a:cxn ang="0">
                  <a:pos x="T0" y="T1"/>
                </a:cxn>
                <a:cxn ang="0">
                  <a:pos x="T2" y="T3"/>
                </a:cxn>
                <a:cxn ang="0">
                  <a:pos x="T4" y="T5"/>
                </a:cxn>
                <a:cxn ang="0">
                  <a:pos x="T6" y="T7"/>
                </a:cxn>
                <a:cxn ang="0">
                  <a:pos x="T8" y="T9"/>
                </a:cxn>
              </a:cxnLst>
              <a:rect l="0" t="0" r="r" b="b"/>
              <a:pathLst>
                <a:path w="34" h="9">
                  <a:moveTo>
                    <a:pt x="32" y="0"/>
                  </a:moveTo>
                  <a:cubicBezTo>
                    <a:pt x="21" y="5"/>
                    <a:pt x="7" y="4"/>
                    <a:pt x="1" y="4"/>
                  </a:cubicBezTo>
                  <a:cubicBezTo>
                    <a:pt x="1" y="4"/>
                    <a:pt x="0" y="5"/>
                    <a:pt x="0" y="5"/>
                  </a:cubicBezTo>
                  <a:cubicBezTo>
                    <a:pt x="0" y="5"/>
                    <a:pt x="20" y="9"/>
                    <a:pt x="34" y="4"/>
                  </a:cubicBezTo>
                  <a:lnTo>
                    <a:pt x="3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出自【趣你的PPT】(微信:qunideppt)：最优质的PPT资源库"/>
            <p:cNvSpPr/>
            <p:nvPr/>
          </p:nvSpPr>
          <p:spPr bwMode="auto">
            <a:xfrm>
              <a:off x="898525" y="1074738"/>
              <a:ext cx="127000" cy="573087"/>
            </a:xfrm>
            <a:custGeom>
              <a:avLst/>
              <a:gdLst>
                <a:gd name="T0" fmla="*/ 8 w 10"/>
                <a:gd name="T1" fmla="*/ 46 h 46"/>
                <a:gd name="T2" fmla="*/ 9 w 10"/>
                <a:gd name="T3" fmla="*/ 36 h 46"/>
                <a:gd name="T4" fmla="*/ 10 w 10"/>
                <a:gd name="T5" fmla="*/ 34 h 46"/>
                <a:gd name="T6" fmla="*/ 1 w 10"/>
                <a:gd name="T7" fmla="*/ 5 h 46"/>
                <a:gd name="T8" fmla="*/ 4 w 10"/>
                <a:gd name="T9" fmla="*/ 4 h 46"/>
                <a:gd name="T10" fmla="*/ 1 w 10"/>
                <a:gd name="T11" fmla="*/ 0 h 46"/>
                <a:gd name="T12" fmla="*/ 3 w 10"/>
                <a:gd name="T13" fmla="*/ 4 h 46"/>
                <a:gd name="T14" fmla="*/ 0 w 10"/>
                <a:gd name="T15" fmla="*/ 5 h 46"/>
                <a:gd name="T16" fmla="*/ 8 w 10"/>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6">
                  <a:moveTo>
                    <a:pt x="8" y="46"/>
                  </a:moveTo>
                  <a:cubicBezTo>
                    <a:pt x="9" y="43"/>
                    <a:pt x="9" y="39"/>
                    <a:pt x="9" y="36"/>
                  </a:cubicBezTo>
                  <a:cubicBezTo>
                    <a:pt x="10" y="35"/>
                    <a:pt x="10" y="34"/>
                    <a:pt x="10" y="34"/>
                  </a:cubicBezTo>
                  <a:cubicBezTo>
                    <a:pt x="6" y="23"/>
                    <a:pt x="1" y="5"/>
                    <a:pt x="1" y="5"/>
                  </a:cubicBezTo>
                  <a:cubicBezTo>
                    <a:pt x="4" y="4"/>
                    <a:pt x="4" y="4"/>
                    <a:pt x="4" y="4"/>
                  </a:cubicBezTo>
                  <a:cubicBezTo>
                    <a:pt x="3" y="2"/>
                    <a:pt x="1" y="0"/>
                    <a:pt x="1" y="0"/>
                  </a:cubicBezTo>
                  <a:cubicBezTo>
                    <a:pt x="3" y="4"/>
                    <a:pt x="3" y="4"/>
                    <a:pt x="3" y="4"/>
                  </a:cubicBezTo>
                  <a:cubicBezTo>
                    <a:pt x="1" y="4"/>
                    <a:pt x="0" y="5"/>
                    <a:pt x="0" y="5"/>
                  </a:cubicBezTo>
                  <a:cubicBezTo>
                    <a:pt x="4" y="22"/>
                    <a:pt x="7" y="38"/>
                    <a:pt x="8" y="4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出自【趣你的PPT】(微信:qunideppt)：最优质的PPT资源库"/>
            <p:cNvSpPr/>
            <p:nvPr/>
          </p:nvSpPr>
          <p:spPr bwMode="auto">
            <a:xfrm>
              <a:off x="911225" y="1349375"/>
              <a:ext cx="0" cy="61912"/>
            </a:xfrm>
            <a:custGeom>
              <a:avLst/>
              <a:gdLst>
                <a:gd name="T0" fmla="*/ 1 h 5"/>
                <a:gd name="T1" fmla="*/ 5 h 5"/>
                <a:gd name="T2" fmla="*/ 2 h 5"/>
                <a:gd name="T3" fmla="*/ 1 h 5"/>
              </a:gdLst>
              <a:ahLst/>
              <a:cxnLst>
                <a:cxn ang="0">
                  <a:pos x="0" y="T0"/>
                </a:cxn>
                <a:cxn ang="0">
                  <a:pos x="0" y="T1"/>
                </a:cxn>
                <a:cxn ang="0">
                  <a:pos x="0" y="T2"/>
                </a:cxn>
                <a:cxn ang="0">
                  <a:pos x="0" y="T3"/>
                </a:cxn>
              </a:cxnLst>
              <a:rect l="0" t="0" r="r" b="b"/>
              <a:pathLst>
                <a:path h="5">
                  <a:moveTo>
                    <a:pt x="0" y="1"/>
                  </a:moveTo>
                  <a:cubicBezTo>
                    <a:pt x="0" y="0"/>
                    <a:pt x="0" y="1"/>
                    <a:pt x="0" y="5"/>
                  </a:cubicBezTo>
                  <a:cubicBezTo>
                    <a:pt x="0" y="4"/>
                    <a:pt x="0" y="3"/>
                    <a:pt x="0" y="2"/>
                  </a:cubicBezTo>
                  <a:cubicBezTo>
                    <a:pt x="0"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出自【趣你的PPT】(微信:qunideppt)：最优质的PPT资源库"/>
            <p:cNvSpPr/>
            <p:nvPr/>
          </p:nvSpPr>
          <p:spPr bwMode="auto">
            <a:xfrm>
              <a:off x="711200" y="1149350"/>
              <a:ext cx="238125" cy="760412"/>
            </a:xfrm>
            <a:custGeom>
              <a:avLst/>
              <a:gdLst>
                <a:gd name="T0" fmla="*/ 19 w 19"/>
                <a:gd name="T1" fmla="*/ 57 h 61"/>
                <a:gd name="T2" fmla="*/ 17 w 19"/>
                <a:gd name="T3" fmla="*/ 44 h 61"/>
                <a:gd name="T4" fmla="*/ 16 w 19"/>
                <a:gd name="T5" fmla="*/ 21 h 61"/>
                <a:gd name="T6" fmla="*/ 14 w 19"/>
                <a:gd name="T7" fmla="*/ 38 h 61"/>
                <a:gd name="T8" fmla="*/ 13 w 19"/>
                <a:gd name="T9" fmla="*/ 17 h 61"/>
                <a:gd name="T10" fmla="*/ 13 w 19"/>
                <a:gd name="T11" fmla="*/ 44 h 61"/>
                <a:gd name="T12" fmla="*/ 8 w 19"/>
                <a:gd name="T13" fmla="*/ 27 h 61"/>
                <a:gd name="T14" fmla="*/ 6 w 19"/>
                <a:gd name="T15" fmla="*/ 0 h 61"/>
                <a:gd name="T16" fmla="*/ 6 w 19"/>
                <a:gd name="T17" fmla="*/ 25 h 61"/>
                <a:gd name="T18" fmla="*/ 0 w 19"/>
                <a:gd name="T19" fmla="*/ 19 h 61"/>
                <a:gd name="T20" fmla="*/ 6 w 19"/>
                <a:gd name="T21" fmla="*/ 28 h 61"/>
                <a:gd name="T22" fmla="*/ 4 w 19"/>
                <a:gd name="T23" fmla="*/ 30 h 61"/>
                <a:gd name="T24" fmla="*/ 6 w 19"/>
                <a:gd name="T25" fmla="*/ 32 h 61"/>
                <a:gd name="T26" fmla="*/ 1 w 19"/>
                <a:gd name="T27" fmla="*/ 35 h 61"/>
                <a:gd name="T28" fmla="*/ 7 w 19"/>
                <a:gd name="T29" fmla="*/ 35 h 61"/>
                <a:gd name="T30" fmla="*/ 2 w 19"/>
                <a:gd name="T31" fmla="*/ 37 h 61"/>
                <a:gd name="T32" fmla="*/ 9 w 19"/>
                <a:gd name="T33" fmla="*/ 41 h 61"/>
                <a:gd name="T34" fmla="*/ 17 w 19"/>
                <a:gd name="T35" fmla="*/ 61 h 61"/>
                <a:gd name="T36" fmla="*/ 19 w 19"/>
                <a:gd name="T3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61">
                  <a:moveTo>
                    <a:pt x="19" y="57"/>
                  </a:moveTo>
                  <a:cubicBezTo>
                    <a:pt x="17" y="52"/>
                    <a:pt x="17" y="44"/>
                    <a:pt x="17" y="44"/>
                  </a:cubicBezTo>
                  <a:cubicBezTo>
                    <a:pt x="17" y="37"/>
                    <a:pt x="16" y="27"/>
                    <a:pt x="16" y="21"/>
                  </a:cubicBezTo>
                  <a:cubicBezTo>
                    <a:pt x="16" y="28"/>
                    <a:pt x="14" y="38"/>
                    <a:pt x="14" y="38"/>
                  </a:cubicBezTo>
                  <a:cubicBezTo>
                    <a:pt x="14" y="32"/>
                    <a:pt x="13" y="17"/>
                    <a:pt x="13" y="17"/>
                  </a:cubicBezTo>
                  <a:cubicBezTo>
                    <a:pt x="13" y="17"/>
                    <a:pt x="13" y="44"/>
                    <a:pt x="13" y="44"/>
                  </a:cubicBezTo>
                  <a:cubicBezTo>
                    <a:pt x="9" y="40"/>
                    <a:pt x="8" y="27"/>
                    <a:pt x="8" y="27"/>
                  </a:cubicBezTo>
                  <a:cubicBezTo>
                    <a:pt x="9" y="19"/>
                    <a:pt x="6" y="0"/>
                    <a:pt x="6" y="0"/>
                  </a:cubicBezTo>
                  <a:cubicBezTo>
                    <a:pt x="6" y="0"/>
                    <a:pt x="8" y="23"/>
                    <a:pt x="6" y="25"/>
                  </a:cubicBezTo>
                  <a:cubicBezTo>
                    <a:pt x="3" y="27"/>
                    <a:pt x="0" y="19"/>
                    <a:pt x="0" y="19"/>
                  </a:cubicBezTo>
                  <a:cubicBezTo>
                    <a:pt x="1" y="25"/>
                    <a:pt x="5" y="28"/>
                    <a:pt x="6" y="28"/>
                  </a:cubicBezTo>
                  <a:cubicBezTo>
                    <a:pt x="5" y="28"/>
                    <a:pt x="4" y="30"/>
                    <a:pt x="4" y="30"/>
                  </a:cubicBezTo>
                  <a:cubicBezTo>
                    <a:pt x="6" y="30"/>
                    <a:pt x="6" y="32"/>
                    <a:pt x="6" y="32"/>
                  </a:cubicBezTo>
                  <a:cubicBezTo>
                    <a:pt x="5" y="32"/>
                    <a:pt x="1" y="35"/>
                    <a:pt x="1" y="35"/>
                  </a:cubicBezTo>
                  <a:cubicBezTo>
                    <a:pt x="4" y="34"/>
                    <a:pt x="7" y="35"/>
                    <a:pt x="7" y="35"/>
                  </a:cubicBezTo>
                  <a:cubicBezTo>
                    <a:pt x="5" y="35"/>
                    <a:pt x="2" y="37"/>
                    <a:pt x="2" y="37"/>
                  </a:cubicBezTo>
                  <a:cubicBezTo>
                    <a:pt x="6" y="36"/>
                    <a:pt x="8" y="40"/>
                    <a:pt x="9" y="41"/>
                  </a:cubicBezTo>
                  <a:cubicBezTo>
                    <a:pt x="9" y="42"/>
                    <a:pt x="14" y="54"/>
                    <a:pt x="17" y="61"/>
                  </a:cubicBezTo>
                  <a:cubicBezTo>
                    <a:pt x="17" y="61"/>
                    <a:pt x="18" y="59"/>
                    <a:pt x="19" y="5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出自【趣你的PPT】(微信:qunideppt)：最优质的PPT资源库"/>
            <p:cNvSpPr/>
            <p:nvPr/>
          </p:nvSpPr>
          <p:spPr bwMode="auto">
            <a:xfrm>
              <a:off x="1238250" y="1000125"/>
              <a:ext cx="993775" cy="1122362"/>
            </a:xfrm>
            <a:custGeom>
              <a:avLst/>
              <a:gdLst>
                <a:gd name="T0" fmla="*/ 0 w 79"/>
                <a:gd name="T1" fmla="*/ 2 h 90"/>
                <a:gd name="T2" fmla="*/ 2 w 79"/>
                <a:gd name="T3" fmla="*/ 37 h 90"/>
                <a:gd name="T4" fmla="*/ 28 w 79"/>
                <a:gd name="T5" fmla="*/ 90 h 90"/>
                <a:gd name="T6" fmla="*/ 33 w 79"/>
                <a:gd name="T7" fmla="*/ 86 h 90"/>
                <a:gd name="T8" fmla="*/ 26 w 79"/>
                <a:gd name="T9" fmla="*/ 42 h 90"/>
                <a:gd name="T10" fmla="*/ 24 w 79"/>
                <a:gd name="T11" fmla="*/ 25 h 90"/>
                <a:gd name="T12" fmla="*/ 38 w 79"/>
                <a:gd name="T13" fmla="*/ 26 h 90"/>
                <a:gd name="T14" fmla="*/ 41 w 79"/>
                <a:gd name="T15" fmla="*/ 28 h 90"/>
                <a:gd name="T16" fmla="*/ 56 w 79"/>
                <a:gd name="T17" fmla="*/ 25 h 90"/>
                <a:gd name="T18" fmla="*/ 78 w 79"/>
                <a:gd name="T19" fmla="*/ 22 h 90"/>
                <a:gd name="T20" fmla="*/ 75 w 79"/>
                <a:gd name="T21" fmla="*/ 10 h 90"/>
                <a:gd name="T22" fmla="*/ 43 w 79"/>
                <a:gd name="T23" fmla="*/ 12 h 90"/>
                <a:gd name="T24" fmla="*/ 32 w 79"/>
                <a:gd name="T25" fmla="*/ 11 h 90"/>
                <a:gd name="T26" fmla="*/ 27 w 79"/>
                <a:gd name="T27" fmla="*/ 11 h 90"/>
                <a:gd name="T28" fmla="*/ 25 w 79"/>
                <a:gd name="T29" fmla="*/ 8 h 90"/>
                <a:gd name="T30" fmla="*/ 22 w 79"/>
                <a:gd name="T31" fmla="*/ 8 h 90"/>
                <a:gd name="T32" fmla="*/ 20 w 79"/>
                <a:gd name="T33" fmla="*/ 2 h 90"/>
                <a:gd name="T34" fmla="*/ 9 w 79"/>
                <a:gd name="T35" fmla="*/ 1 h 90"/>
                <a:gd name="T36" fmla="*/ 3 w 79"/>
                <a:gd name="T37" fmla="*/ 0 h 90"/>
                <a:gd name="T38" fmla="*/ 0 w 79"/>
                <a:gd name="T39"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90">
                  <a:moveTo>
                    <a:pt x="0" y="2"/>
                  </a:moveTo>
                  <a:cubicBezTo>
                    <a:pt x="0" y="2"/>
                    <a:pt x="0" y="25"/>
                    <a:pt x="2" y="37"/>
                  </a:cubicBezTo>
                  <a:cubicBezTo>
                    <a:pt x="2" y="37"/>
                    <a:pt x="14" y="82"/>
                    <a:pt x="28" y="90"/>
                  </a:cubicBezTo>
                  <a:cubicBezTo>
                    <a:pt x="28" y="90"/>
                    <a:pt x="33" y="87"/>
                    <a:pt x="33" y="86"/>
                  </a:cubicBezTo>
                  <a:cubicBezTo>
                    <a:pt x="34" y="84"/>
                    <a:pt x="27" y="45"/>
                    <a:pt x="26" y="42"/>
                  </a:cubicBezTo>
                  <a:cubicBezTo>
                    <a:pt x="25" y="39"/>
                    <a:pt x="24" y="25"/>
                    <a:pt x="24" y="25"/>
                  </a:cubicBezTo>
                  <a:cubicBezTo>
                    <a:pt x="24" y="25"/>
                    <a:pt x="36" y="26"/>
                    <a:pt x="38" y="26"/>
                  </a:cubicBezTo>
                  <a:cubicBezTo>
                    <a:pt x="38" y="26"/>
                    <a:pt x="38" y="29"/>
                    <a:pt x="41" y="28"/>
                  </a:cubicBezTo>
                  <a:cubicBezTo>
                    <a:pt x="44" y="28"/>
                    <a:pt x="55" y="26"/>
                    <a:pt x="56" y="25"/>
                  </a:cubicBezTo>
                  <a:cubicBezTo>
                    <a:pt x="58" y="25"/>
                    <a:pt x="77" y="22"/>
                    <a:pt x="78" y="22"/>
                  </a:cubicBezTo>
                  <a:cubicBezTo>
                    <a:pt x="79" y="21"/>
                    <a:pt x="76" y="11"/>
                    <a:pt x="75" y="10"/>
                  </a:cubicBezTo>
                  <a:cubicBezTo>
                    <a:pt x="75" y="9"/>
                    <a:pt x="49" y="11"/>
                    <a:pt x="43" y="12"/>
                  </a:cubicBezTo>
                  <a:cubicBezTo>
                    <a:pt x="43" y="12"/>
                    <a:pt x="33" y="11"/>
                    <a:pt x="32" y="11"/>
                  </a:cubicBezTo>
                  <a:cubicBezTo>
                    <a:pt x="31" y="10"/>
                    <a:pt x="27" y="11"/>
                    <a:pt x="27" y="11"/>
                  </a:cubicBezTo>
                  <a:cubicBezTo>
                    <a:pt x="27" y="11"/>
                    <a:pt x="26" y="8"/>
                    <a:pt x="25" y="8"/>
                  </a:cubicBezTo>
                  <a:cubicBezTo>
                    <a:pt x="25" y="8"/>
                    <a:pt x="22" y="8"/>
                    <a:pt x="22" y="8"/>
                  </a:cubicBezTo>
                  <a:cubicBezTo>
                    <a:pt x="22" y="8"/>
                    <a:pt x="23" y="4"/>
                    <a:pt x="20" y="2"/>
                  </a:cubicBezTo>
                  <a:cubicBezTo>
                    <a:pt x="16" y="1"/>
                    <a:pt x="11" y="2"/>
                    <a:pt x="9" y="1"/>
                  </a:cubicBezTo>
                  <a:cubicBezTo>
                    <a:pt x="7" y="0"/>
                    <a:pt x="3" y="0"/>
                    <a:pt x="3" y="0"/>
                  </a:cubicBez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出自【趣你的PPT】(微信:qunideppt)：最优质的PPT资源库"/>
            <p:cNvSpPr/>
            <p:nvPr/>
          </p:nvSpPr>
          <p:spPr bwMode="auto">
            <a:xfrm>
              <a:off x="1238250" y="1012825"/>
              <a:ext cx="955675" cy="1035050"/>
            </a:xfrm>
            <a:custGeom>
              <a:avLst/>
              <a:gdLst>
                <a:gd name="T0" fmla="*/ 74 w 76"/>
                <a:gd name="T1" fmla="*/ 10 h 83"/>
                <a:gd name="T2" fmla="*/ 45 w 76"/>
                <a:gd name="T3" fmla="*/ 13 h 83"/>
                <a:gd name="T4" fmla="*/ 31 w 76"/>
                <a:gd name="T5" fmla="*/ 21 h 83"/>
                <a:gd name="T6" fmla="*/ 39 w 76"/>
                <a:gd name="T7" fmla="*/ 13 h 83"/>
                <a:gd name="T8" fmla="*/ 29 w 76"/>
                <a:gd name="T9" fmla="*/ 21 h 83"/>
                <a:gd name="T10" fmla="*/ 35 w 76"/>
                <a:gd name="T11" fmla="*/ 13 h 83"/>
                <a:gd name="T12" fmla="*/ 26 w 76"/>
                <a:gd name="T13" fmla="*/ 20 h 83"/>
                <a:gd name="T14" fmla="*/ 28 w 76"/>
                <a:gd name="T15" fmla="*/ 13 h 83"/>
                <a:gd name="T16" fmla="*/ 29 w 76"/>
                <a:gd name="T17" fmla="*/ 12 h 83"/>
                <a:gd name="T18" fmla="*/ 27 w 76"/>
                <a:gd name="T19" fmla="*/ 12 h 83"/>
                <a:gd name="T20" fmla="*/ 24 w 76"/>
                <a:gd name="T21" fmla="*/ 18 h 83"/>
                <a:gd name="T22" fmla="*/ 25 w 76"/>
                <a:gd name="T23" fmla="*/ 11 h 83"/>
                <a:gd name="T24" fmla="*/ 22 w 76"/>
                <a:gd name="T25" fmla="*/ 15 h 83"/>
                <a:gd name="T26" fmla="*/ 22 w 76"/>
                <a:gd name="T27" fmla="*/ 15 h 83"/>
                <a:gd name="T28" fmla="*/ 21 w 76"/>
                <a:gd name="T29" fmla="*/ 2 h 83"/>
                <a:gd name="T30" fmla="*/ 20 w 76"/>
                <a:gd name="T31" fmla="*/ 1 h 83"/>
                <a:gd name="T32" fmla="*/ 15 w 76"/>
                <a:gd name="T33" fmla="*/ 1 h 83"/>
                <a:gd name="T34" fmla="*/ 15 w 76"/>
                <a:gd name="T35" fmla="*/ 1 h 83"/>
                <a:gd name="T36" fmla="*/ 9 w 76"/>
                <a:gd name="T37" fmla="*/ 1 h 83"/>
                <a:gd name="T38" fmla="*/ 13 w 76"/>
                <a:gd name="T39" fmla="*/ 4 h 83"/>
                <a:gd name="T40" fmla="*/ 1 w 76"/>
                <a:gd name="T41" fmla="*/ 0 h 83"/>
                <a:gd name="T42" fmla="*/ 0 w 76"/>
                <a:gd name="T43" fmla="*/ 1 h 83"/>
                <a:gd name="T44" fmla="*/ 0 w 76"/>
                <a:gd name="T45" fmla="*/ 2 h 83"/>
                <a:gd name="T46" fmla="*/ 5 w 76"/>
                <a:gd name="T47" fmla="*/ 6 h 83"/>
                <a:gd name="T48" fmla="*/ 2 w 76"/>
                <a:gd name="T49" fmla="*/ 22 h 83"/>
                <a:gd name="T50" fmla="*/ 1 w 76"/>
                <a:gd name="T51" fmla="*/ 33 h 83"/>
                <a:gd name="T52" fmla="*/ 2 w 76"/>
                <a:gd name="T53" fmla="*/ 36 h 83"/>
                <a:gd name="T54" fmla="*/ 3 w 76"/>
                <a:gd name="T55" fmla="*/ 41 h 83"/>
                <a:gd name="T56" fmla="*/ 6 w 76"/>
                <a:gd name="T57" fmla="*/ 23 h 83"/>
                <a:gd name="T58" fmla="*/ 8 w 76"/>
                <a:gd name="T59" fmla="*/ 7 h 83"/>
                <a:gd name="T60" fmla="*/ 7 w 76"/>
                <a:gd name="T61" fmla="*/ 24 h 83"/>
                <a:gd name="T62" fmla="*/ 8 w 76"/>
                <a:gd name="T63" fmla="*/ 42 h 83"/>
                <a:gd name="T64" fmla="*/ 21 w 76"/>
                <a:gd name="T65" fmla="*/ 74 h 83"/>
                <a:gd name="T66" fmla="*/ 28 w 76"/>
                <a:gd name="T67" fmla="*/ 83 h 83"/>
                <a:gd name="T68" fmla="*/ 25 w 76"/>
                <a:gd name="T69" fmla="*/ 51 h 83"/>
                <a:gd name="T70" fmla="*/ 23 w 76"/>
                <a:gd name="T71" fmla="*/ 23 h 83"/>
                <a:gd name="T72" fmla="*/ 33 w 76"/>
                <a:gd name="T73" fmla="*/ 22 h 83"/>
                <a:gd name="T74" fmla="*/ 43 w 76"/>
                <a:gd name="T75" fmla="*/ 21 h 83"/>
                <a:gd name="T76" fmla="*/ 41 w 76"/>
                <a:gd name="T77" fmla="*/ 23 h 83"/>
                <a:gd name="T78" fmla="*/ 52 w 76"/>
                <a:gd name="T79" fmla="*/ 22 h 83"/>
                <a:gd name="T80" fmla="*/ 76 w 76"/>
                <a:gd name="T81" fmla="*/ 19 h 83"/>
                <a:gd name="T82" fmla="*/ 74 w 76"/>
                <a:gd name="T83"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 h="83">
                  <a:moveTo>
                    <a:pt x="74" y="10"/>
                  </a:moveTo>
                  <a:cubicBezTo>
                    <a:pt x="72" y="9"/>
                    <a:pt x="45" y="13"/>
                    <a:pt x="45" y="13"/>
                  </a:cubicBezTo>
                  <a:cubicBezTo>
                    <a:pt x="45" y="13"/>
                    <a:pt x="35" y="21"/>
                    <a:pt x="31" y="21"/>
                  </a:cubicBezTo>
                  <a:cubicBezTo>
                    <a:pt x="31" y="21"/>
                    <a:pt x="41" y="16"/>
                    <a:pt x="39" y="13"/>
                  </a:cubicBezTo>
                  <a:cubicBezTo>
                    <a:pt x="37" y="10"/>
                    <a:pt x="29" y="21"/>
                    <a:pt x="29" y="21"/>
                  </a:cubicBezTo>
                  <a:cubicBezTo>
                    <a:pt x="29" y="21"/>
                    <a:pt x="31" y="15"/>
                    <a:pt x="35" y="13"/>
                  </a:cubicBezTo>
                  <a:cubicBezTo>
                    <a:pt x="35" y="13"/>
                    <a:pt x="30" y="11"/>
                    <a:pt x="26" y="20"/>
                  </a:cubicBezTo>
                  <a:cubicBezTo>
                    <a:pt x="26" y="20"/>
                    <a:pt x="27" y="15"/>
                    <a:pt x="28" y="13"/>
                  </a:cubicBezTo>
                  <a:cubicBezTo>
                    <a:pt x="29" y="13"/>
                    <a:pt x="29" y="12"/>
                    <a:pt x="29" y="12"/>
                  </a:cubicBezTo>
                  <a:cubicBezTo>
                    <a:pt x="31" y="11"/>
                    <a:pt x="28" y="11"/>
                    <a:pt x="27" y="12"/>
                  </a:cubicBezTo>
                  <a:cubicBezTo>
                    <a:pt x="25" y="13"/>
                    <a:pt x="24" y="18"/>
                    <a:pt x="24" y="18"/>
                  </a:cubicBezTo>
                  <a:cubicBezTo>
                    <a:pt x="24" y="18"/>
                    <a:pt x="22" y="12"/>
                    <a:pt x="25" y="11"/>
                  </a:cubicBezTo>
                  <a:cubicBezTo>
                    <a:pt x="25" y="11"/>
                    <a:pt x="21" y="9"/>
                    <a:pt x="22" y="15"/>
                  </a:cubicBezTo>
                  <a:cubicBezTo>
                    <a:pt x="22" y="15"/>
                    <a:pt x="22" y="15"/>
                    <a:pt x="22" y="15"/>
                  </a:cubicBezTo>
                  <a:cubicBezTo>
                    <a:pt x="22" y="21"/>
                    <a:pt x="16" y="6"/>
                    <a:pt x="21" y="2"/>
                  </a:cubicBezTo>
                  <a:cubicBezTo>
                    <a:pt x="20" y="2"/>
                    <a:pt x="20" y="1"/>
                    <a:pt x="20" y="1"/>
                  </a:cubicBezTo>
                  <a:cubicBezTo>
                    <a:pt x="18" y="1"/>
                    <a:pt x="17" y="1"/>
                    <a:pt x="15" y="1"/>
                  </a:cubicBezTo>
                  <a:cubicBezTo>
                    <a:pt x="15" y="1"/>
                    <a:pt x="15" y="1"/>
                    <a:pt x="15" y="1"/>
                  </a:cubicBezTo>
                  <a:cubicBezTo>
                    <a:pt x="15" y="1"/>
                    <a:pt x="9" y="1"/>
                    <a:pt x="9" y="1"/>
                  </a:cubicBezTo>
                  <a:cubicBezTo>
                    <a:pt x="10" y="1"/>
                    <a:pt x="11" y="4"/>
                    <a:pt x="13" y="4"/>
                  </a:cubicBezTo>
                  <a:cubicBezTo>
                    <a:pt x="13" y="4"/>
                    <a:pt x="5" y="4"/>
                    <a:pt x="1" y="0"/>
                  </a:cubicBezTo>
                  <a:cubicBezTo>
                    <a:pt x="0" y="1"/>
                    <a:pt x="0" y="1"/>
                    <a:pt x="0" y="1"/>
                  </a:cubicBezTo>
                  <a:cubicBezTo>
                    <a:pt x="0" y="1"/>
                    <a:pt x="0" y="1"/>
                    <a:pt x="0" y="2"/>
                  </a:cubicBezTo>
                  <a:cubicBezTo>
                    <a:pt x="2" y="4"/>
                    <a:pt x="4" y="6"/>
                    <a:pt x="5" y="6"/>
                  </a:cubicBezTo>
                  <a:cubicBezTo>
                    <a:pt x="7" y="7"/>
                    <a:pt x="2" y="11"/>
                    <a:pt x="2" y="22"/>
                  </a:cubicBezTo>
                  <a:cubicBezTo>
                    <a:pt x="2" y="26"/>
                    <a:pt x="2" y="30"/>
                    <a:pt x="1" y="33"/>
                  </a:cubicBezTo>
                  <a:cubicBezTo>
                    <a:pt x="1" y="34"/>
                    <a:pt x="2" y="35"/>
                    <a:pt x="2" y="36"/>
                  </a:cubicBezTo>
                  <a:cubicBezTo>
                    <a:pt x="2" y="36"/>
                    <a:pt x="2" y="38"/>
                    <a:pt x="3" y="41"/>
                  </a:cubicBezTo>
                  <a:cubicBezTo>
                    <a:pt x="6" y="23"/>
                    <a:pt x="6" y="23"/>
                    <a:pt x="6" y="23"/>
                  </a:cubicBezTo>
                  <a:cubicBezTo>
                    <a:pt x="8" y="7"/>
                    <a:pt x="8" y="7"/>
                    <a:pt x="8" y="7"/>
                  </a:cubicBezTo>
                  <a:cubicBezTo>
                    <a:pt x="7" y="24"/>
                    <a:pt x="7" y="24"/>
                    <a:pt x="7" y="24"/>
                  </a:cubicBezTo>
                  <a:cubicBezTo>
                    <a:pt x="7" y="24"/>
                    <a:pt x="6" y="42"/>
                    <a:pt x="8" y="42"/>
                  </a:cubicBezTo>
                  <a:cubicBezTo>
                    <a:pt x="10" y="43"/>
                    <a:pt x="20" y="74"/>
                    <a:pt x="21" y="74"/>
                  </a:cubicBezTo>
                  <a:cubicBezTo>
                    <a:pt x="22" y="75"/>
                    <a:pt x="28" y="83"/>
                    <a:pt x="28" y="83"/>
                  </a:cubicBezTo>
                  <a:cubicBezTo>
                    <a:pt x="28" y="83"/>
                    <a:pt x="25" y="54"/>
                    <a:pt x="25" y="51"/>
                  </a:cubicBezTo>
                  <a:cubicBezTo>
                    <a:pt x="25" y="49"/>
                    <a:pt x="23" y="23"/>
                    <a:pt x="23" y="23"/>
                  </a:cubicBezTo>
                  <a:cubicBezTo>
                    <a:pt x="23" y="23"/>
                    <a:pt x="32" y="23"/>
                    <a:pt x="33" y="22"/>
                  </a:cubicBezTo>
                  <a:cubicBezTo>
                    <a:pt x="35" y="22"/>
                    <a:pt x="41" y="21"/>
                    <a:pt x="43" y="21"/>
                  </a:cubicBezTo>
                  <a:cubicBezTo>
                    <a:pt x="43" y="21"/>
                    <a:pt x="40" y="22"/>
                    <a:pt x="41" y="23"/>
                  </a:cubicBezTo>
                  <a:cubicBezTo>
                    <a:pt x="42" y="25"/>
                    <a:pt x="49" y="23"/>
                    <a:pt x="52" y="22"/>
                  </a:cubicBezTo>
                  <a:cubicBezTo>
                    <a:pt x="54" y="22"/>
                    <a:pt x="76" y="19"/>
                    <a:pt x="76" y="19"/>
                  </a:cubicBezTo>
                  <a:cubicBezTo>
                    <a:pt x="76" y="19"/>
                    <a:pt x="76" y="11"/>
                    <a:pt x="74" y="10"/>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出自【趣你的PPT】(微信:qunideppt)：最优质的PPT资源库"/>
            <p:cNvSpPr/>
            <p:nvPr/>
          </p:nvSpPr>
          <p:spPr bwMode="auto">
            <a:xfrm>
              <a:off x="1038225" y="1023938"/>
              <a:ext cx="163513" cy="674687"/>
            </a:xfrm>
            <a:custGeom>
              <a:avLst/>
              <a:gdLst>
                <a:gd name="T0" fmla="*/ 0 w 13"/>
                <a:gd name="T1" fmla="*/ 49 h 54"/>
                <a:gd name="T2" fmla="*/ 7 w 13"/>
                <a:gd name="T3" fmla="*/ 54 h 54"/>
                <a:gd name="T4" fmla="*/ 13 w 13"/>
                <a:gd name="T5" fmla="*/ 48 h 54"/>
                <a:gd name="T6" fmla="*/ 11 w 13"/>
                <a:gd name="T7" fmla="*/ 12 h 54"/>
                <a:gd name="T8" fmla="*/ 9 w 13"/>
                <a:gd name="T9" fmla="*/ 7 h 54"/>
                <a:gd name="T10" fmla="*/ 11 w 13"/>
                <a:gd name="T11" fmla="*/ 3 h 54"/>
                <a:gd name="T12" fmla="*/ 7 w 13"/>
                <a:gd name="T13" fmla="*/ 1 h 54"/>
                <a:gd name="T14" fmla="*/ 4 w 13"/>
                <a:gd name="T15" fmla="*/ 6 h 54"/>
                <a:gd name="T16" fmla="*/ 2 w 13"/>
                <a:gd name="T17" fmla="*/ 11 h 54"/>
                <a:gd name="T18" fmla="*/ 0 w 13"/>
                <a:gd name="T19"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4">
                  <a:moveTo>
                    <a:pt x="0" y="49"/>
                  </a:moveTo>
                  <a:cubicBezTo>
                    <a:pt x="7" y="54"/>
                    <a:pt x="7" y="54"/>
                    <a:pt x="7" y="54"/>
                  </a:cubicBezTo>
                  <a:cubicBezTo>
                    <a:pt x="13" y="48"/>
                    <a:pt x="13" y="48"/>
                    <a:pt x="13" y="48"/>
                  </a:cubicBezTo>
                  <a:cubicBezTo>
                    <a:pt x="13" y="48"/>
                    <a:pt x="11" y="13"/>
                    <a:pt x="11" y="12"/>
                  </a:cubicBezTo>
                  <a:cubicBezTo>
                    <a:pt x="11" y="11"/>
                    <a:pt x="9" y="7"/>
                    <a:pt x="9" y="7"/>
                  </a:cubicBezTo>
                  <a:cubicBezTo>
                    <a:pt x="11" y="3"/>
                    <a:pt x="11" y="3"/>
                    <a:pt x="11" y="3"/>
                  </a:cubicBezTo>
                  <a:cubicBezTo>
                    <a:pt x="11" y="3"/>
                    <a:pt x="9" y="0"/>
                    <a:pt x="7" y="1"/>
                  </a:cubicBezTo>
                  <a:cubicBezTo>
                    <a:pt x="5" y="2"/>
                    <a:pt x="4" y="6"/>
                    <a:pt x="4" y="6"/>
                  </a:cubicBezTo>
                  <a:cubicBezTo>
                    <a:pt x="2" y="11"/>
                    <a:pt x="2" y="11"/>
                    <a:pt x="2" y="11"/>
                  </a:cubicBezTo>
                  <a:lnTo>
                    <a:pt x="0" y="49"/>
                  </a:ln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出自【趣你的PPT】(微信:qunideppt)：最优质的PPT资源库"/>
          <p:cNvSpPr/>
          <p:nvPr/>
        </p:nvSpPr>
        <p:spPr>
          <a:xfrm>
            <a:off x="7456502" y="3155809"/>
            <a:ext cx="3273068" cy="1200329"/>
          </a:xfrm>
          <a:prstGeom prst="rect">
            <a:avLst/>
          </a:prstGeom>
        </p:spPr>
        <p:txBody>
          <a:bodyPr wrap="square">
            <a:spAutoFit/>
          </a:bodyPr>
          <a:lstStyle/>
          <a:p>
            <a:r>
              <a:rPr lang="zh-CN" altLang="en-US" sz="1200">
                <a:solidFill>
                  <a:schemeClr val="bg1"/>
                </a:solidFill>
                <a:latin typeface="微软雅黑" panose="020B0503020204020204" pitchFamily="34" charset="-122"/>
                <a:ea typeface="微软雅黑" panose="020B0503020204020204" pitchFamily="34" charset="-122"/>
              </a:rPr>
              <a:t>该原创</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模板来自公众号：趣你的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。我们制作的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教程视频</a:t>
            </a:r>
            <a:r>
              <a:rPr lang="en-US" altLang="zh-CN" sz="1200">
                <a:solidFill>
                  <a:schemeClr val="bg1"/>
                </a:solidFill>
                <a:latin typeface="微软雅黑" panose="020B0503020204020204" pitchFamily="34" charset="-122"/>
                <a:ea typeface="微软雅黑" panose="020B0503020204020204" pitchFamily="34" charset="-122"/>
              </a:rPr>
              <a:t>《</a:t>
            </a:r>
            <a:r>
              <a:rPr lang="zh-CN" altLang="en-US" sz="1200">
                <a:solidFill>
                  <a:schemeClr val="bg1"/>
                </a:solidFill>
                <a:latin typeface="微软雅黑" panose="020B0503020204020204" pitchFamily="34" charset="-122"/>
                <a:ea typeface="微软雅黑" panose="020B0503020204020204" pitchFamily="34" charset="-122"/>
              </a:rPr>
              <a:t>趣你的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，播放量已超过</a:t>
            </a:r>
            <a:r>
              <a:rPr lang="en-US" altLang="zh-CN" sz="1200">
                <a:solidFill>
                  <a:schemeClr val="bg1"/>
                </a:solidFill>
                <a:latin typeface="微软雅黑" panose="020B0503020204020204" pitchFamily="34" charset="-122"/>
                <a:ea typeface="微软雅黑" panose="020B0503020204020204" pitchFamily="34" charset="-122"/>
              </a:rPr>
              <a:t>500</a:t>
            </a:r>
            <a:r>
              <a:rPr lang="zh-CN" altLang="en-US" sz="1200">
                <a:solidFill>
                  <a:schemeClr val="bg1"/>
                </a:solidFill>
                <a:latin typeface="微软雅黑" panose="020B0503020204020204" pitchFamily="34" charset="-122"/>
                <a:ea typeface="微软雅黑" panose="020B0503020204020204" pitchFamily="34" charset="-122"/>
              </a:rPr>
              <a:t>万次。</a:t>
            </a:r>
          </a:p>
          <a:p>
            <a:r>
              <a:rPr lang="zh-CN" altLang="en-US" sz="1200">
                <a:solidFill>
                  <a:schemeClr val="bg1"/>
                </a:solidFill>
                <a:latin typeface="微软雅黑" panose="020B0503020204020204" pitchFamily="34" charset="-122"/>
                <a:ea typeface="微软雅黑" panose="020B0503020204020204" pitchFamily="34" charset="-122"/>
              </a:rPr>
              <a:t>一不小心，就学会</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，快来加入我们。</a:t>
            </a:r>
          </a:p>
          <a:p>
            <a:endParaRPr lang="zh-CN" altLang="en-US" sz="120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4*#ppt_w"/>
                                          </p:val>
                                        </p:tav>
                                        <p:tav tm="100000">
                                          <p:val>
                                            <p:strVal val="#ppt_w"/>
                                          </p:val>
                                        </p:tav>
                                      </p:tavLst>
                                    </p:anim>
                                    <p:anim calcmode="lin" valueType="num">
                                      <p:cBhvr>
                                        <p:cTn id="8" dur="500" fill="hold"/>
                                        <p:tgtEl>
                                          <p:spTgt spid="26"/>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par>
                                <p:cTn id="16" presetID="22" presetClass="entr" presetSubtype="1"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8" presetClass="emph" presetSubtype="0" fill="hold" grpId="1" nodeType="withEffect">
                                  <p:stCondLst>
                                    <p:cond delay="0"/>
                                  </p:stCondLst>
                                  <p:childTnLst>
                                    <p:animRot by="21600000">
                                      <p:cBhvr>
                                        <p:cTn id="24" dur="2000" fill="hold"/>
                                        <p:tgtEl>
                                          <p:spTgt spid="11"/>
                                        </p:tgtEl>
                                        <p:attrNameLst>
                                          <p:attrName>r</p:attrName>
                                        </p:attrNameLst>
                                      </p:cBhvr>
                                    </p:animRot>
                                  </p:childTnLst>
                                </p:cTn>
                              </p:par>
                            </p:childTnLst>
                          </p:cTn>
                        </p:par>
                        <p:par>
                          <p:cTn id="25" fill="hold">
                            <p:stCondLst>
                              <p:cond delay="1500"/>
                            </p:stCondLst>
                            <p:childTnLst>
                              <p:par>
                                <p:cTn id="26" presetID="10" presetClass="entr" presetSubtype="0" fill="hold" grpId="1"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50"/>
                                        <p:tgtEl>
                                          <p:spTgt spid="19"/>
                                        </p:tgtEl>
                                      </p:cBhvr>
                                    </p:animEffect>
                                  </p:childTnLst>
                                </p:cTn>
                              </p:par>
                              <p:par>
                                <p:cTn id="29" presetID="1" presetClass="path" presetSubtype="0" accel="50000" decel="50000" fill="hold" grpId="0" nodeType="withEffect">
                                  <p:stCondLst>
                                    <p:cond delay="0"/>
                                  </p:stCondLst>
                                  <p:childTnLst>
                                    <p:animMotion origin="layout" path="M -4.79167E-6 3.7037E-7 C 0.07227 0.00093 0.13178 0.10463 0.13178 0.23264 C 0.13165 0.36181 0.0724 0.46713 0.00014 0.46736 C -0.07278 0.4669 -0.13151 0.36181 -0.13164 0.23241 C -0.13151 0.1037 -0.07291 0.00093 -4.79167E-6 3.7037E-7 Z " pathEditMode="relative" rAng="0" ptsTypes="AAAAA">
                                      <p:cBhvr>
                                        <p:cTn id="30" dur="500" fill="hold"/>
                                        <p:tgtEl>
                                          <p:spTgt spid="19"/>
                                        </p:tgtEl>
                                        <p:attrNameLst>
                                          <p:attrName>ppt_x</p:attrName>
                                          <p:attrName>ppt_y</p:attrName>
                                        </p:attrNameLst>
                                      </p:cBhvr>
                                      <p:rCtr x="0" y="23356"/>
                                    </p:animMotion>
                                  </p:childTnLst>
                                </p:cTn>
                              </p:par>
                            </p:childTnLst>
                          </p:cTn>
                        </p:par>
                        <p:par>
                          <p:cTn id="31" fill="hold">
                            <p:stCondLst>
                              <p:cond delay="2000"/>
                            </p:stCondLst>
                            <p:childTnLst>
                              <p:par>
                                <p:cTn id="32" presetID="10" presetClass="entr" presetSubtype="0" fill="hold" grpId="1"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par>
                                <p:cTn id="35" presetID="1" presetClass="path" presetSubtype="0" accel="50000" decel="50000" fill="hold" grpId="0" nodeType="withEffect">
                                  <p:stCondLst>
                                    <p:cond delay="0"/>
                                  </p:stCondLst>
                                  <p:childTnLst>
                                    <p:animMotion origin="layout" path="M -0.00183 -0.00463 C 0.03867 0.10209 0.0233 0.24769 -0.03659 0.31968 C -0.09675 0.39167 -0.17917 0.3632 -0.21954 0.25672 C -0.26016 0.14885 -0.24388 0.00371 -0.18373 -0.06875 C -0.1237 -0.1405 -0.04258 -0.11203 -0.00183 -0.00463 Z " pathEditMode="relative" rAng="3360000" ptsTypes="AAAAA">
                                      <p:cBhvr>
                                        <p:cTn id="36" dur="500" fill="hold"/>
                                        <p:tgtEl>
                                          <p:spTgt spid="17"/>
                                        </p:tgtEl>
                                        <p:attrNameLst>
                                          <p:attrName>ppt_x</p:attrName>
                                          <p:attrName>ppt_y</p:attrName>
                                        </p:attrNameLst>
                                      </p:cBhvr>
                                      <p:rCtr x="-10885" y="13056"/>
                                    </p:animMotion>
                                  </p:childTnLst>
                                </p:cTn>
                              </p:par>
                            </p:childTnLst>
                          </p:cTn>
                        </p:par>
                        <p:par>
                          <p:cTn id="37" fill="hold">
                            <p:stCondLst>
                              <p:cond delay="2500"/>
                            </p:stCondLst>
                            <p:childTnLst>
                              <p:par>
                                <p:cTn id="38" presetID="10" presetClass="entr" presetSubtype="0" fill="hold" grpId="1"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50"/>
                                        <p:tgtEl>
                                          <p:spTgt spid="20"/>
                                        </p:tgtEl>
                                      </p:cBhvr>
                                    </p:animEffect>
                                  </p:childTnLst>
                                </p:cTn>
                              </p:par>
                              <p:par>
                                <p:cTn id="41" presetID="1" presetClass="path" presetSubtype="0" accel="50000" decel="50000" fill="hold" grpId="0" nodeType="withEffect">
                                  <p:stCondLst>
                                    <p:cond delay="0"/>
                                  </p:stCondLst>
                                  <p:childTnLst>
                                    <p:animMotion origin="layout" path="M 4.16667E-6 -4.44444E-6 C -0.03282 0.11459 -0.11198 0.16135 -0.17644 0.10301 C -0.24102 0.04445 -0.26693 -0.09745 -0.23412 -0.21203 C -0.20092 -0.32708 -0.12162 -0.37222 -0.05664 -0.31412 C 0.00768 -0.25555 0.0332 -0.11527 4.16667E-6 -4.44444E-6 Z " pathEditMode="relative" rAng="7020000" ptsTypes="AAAAA">
                                      <p:cBhvr>
                                        <p:cTn id="42" dur="500" fill="hold"/>
                                        <p:tgtEl>
                                          <p:spTgt spid="20"/>
                                        </p:tgtEl>
                                        <p:attrNameLst>
                                          <p:attrName>ppt_x</p:attrName>
                                          <p:attrName>ppt_y</p:attrName>
                                        </p:attrNameLst>
                                      </p:cBhvr>
                                      <p:rCtr x="-11693" y="-10602"/>
                                    </p:animMotion>
                                  </p:childTnLst>
                                </p:cTn>
                              </p:par>
                            </p:childTnLst>
                          </p:cTn>
                        </p:par>
                        <p:par>
                          <p:cTn id="43" fill="hold">
                            <p:stCondLst>
                              <p:cond delay="3000"/>
                            </p:stCondLst>
                            <p:childTnLst>
                              <p:par>
                                <p:cTn id="44" presetID="10" presetClass="entr" presetSubtype="0" fill="hold" grpId="1"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 presetClass="path" presetSubtype="0" accel="50000" decel="50000" fill="hold" grpId="0" nodeType="withEffect">
                                  <p:stCondLst>
                                    <p:cond delay="0"/>
                                  </p:stCondLst>
                                  <p:childTnLst>
                                    <p:animMotion origin="layout" path="M 2.08333E-7 2.22222E-6 C -0.0724 0.00671 -0.13464 -0.0919 -0.13841 -0.22014 C -0.14232 -0.34884 -0.08607 -0.45996 -0.01393 -0.46667 C 0.05885 -0.47292 0.12057 -0.37338 0.12461 -0.24445 C 0.12826 -0.11597 0.07266 -0.00672 2.08333E-7 2.22222E-6 Z " pathEditMode="relative" rAng="10620000" ptsTypes="AAAAA">
                                      <p:cBhvr>
                                        <p:cTn id="48" dur="500" fill="hold"/>
                                        <p:tgtEl>
                                          <p:spTgt spid="18"/>
                                        </p:tgtEl>
                                        <p:attrNameLst>
                                          <p:attrName>ppt_x</p:attrName>
                                          <p:attrName>ppt_y</p:attrName>
                                        </p:attrNameLst>
                                      </p:cBhvr>
                                      <p:rCtr x="-690" y="-23310"/>
                                    </p:animMotion>
                                  </p:childTnLst>
                                </p:cTn>
                              </p:par>
                            </p:childTnLst>
                          </p:cTn>
                        </p:par>
                        <p:par>
                          <p:cTn id="49" fill="hold">
                            <p:stCondLst>
                              <p:cond delay="3500"/>
                            </p:stCondLst>
                            <p:childTnLst>
                              <p:par>
                                <p:cTn id="50" presetID="10" presetClass="entr" presetSubtype="0" fill="hold" grpId="1"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 presetClass="path" presetSubtype="0" accel="50000" decel="50000" fill="hold" grpId="0" nodeType="withEffect">
                                  <p:stCondLst>
                                    <p:cond delay="0"/>
                                  </p:stCondLst>
                                  <p:childTnLst>
                                    <p:animMotion origin="layout" path="M -3.33333E-6 3.33333E-6 C -0.03398 -0.11366 -0.01015 -0.25579 0.05365 -0.31598 C 0.11771 -0.37662 0.19805 -0.33287 0.2319 -0.21945 C 0.26589 -0.1051 0.24128 0.03657 0.17722 0.09768 C 0.11328 0.15787 0.03412 0.11435 -3.33333E-6 3.33333E-6 Z " pathEditMode="relative" rAng="14520000" ptsTypes="AAAAA">
                                      <p:cBhvr>
                                        <p:cTn id="54" dur="500" fill="hold"/>
                                        <p:tgtEl>
                                          <p:spTgt spid="21"/>
                                        </p:tgtEl>
                                        <p:attrNameLst>
                                          <p:attrName>ppt_x</p:attrName>
                                          <p:attrName>ppt_y</p:attrName>
                                        </p:attrNameLst>
                                      </p:cBhvr>
                                      <p:rCtr x="11589" y="-10949"/>
                                    </p:animMotion>
                                  </p:childTnLst>
                                </p:cTn>
                              </p:par>
                            </p:childTnLst>
                          </p:cTn>
                        </p:par>
                        <p:par>
                          <p:cTn id="55" fill="hold">
                            <p:stCondLst>
                              <p:cond delay="4000"/>
                            </p:stCondLst>
                            <p:childTnLst>
                              <p:par>
                                <p:cTn id="56" presetID="10" presetClass="entr" presetSubtype="0" fill="hold" grpId="1"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 presetClass="path" presetSubtype="0" accel="50000" decel="50000" fill="hold" grpId="0" nodeType="withEffect">
                                  <p:stCondLst>
                                    <p:cond delay="0"/>
                                  </p:stCondLst>
                                  <p:childTnLst>
                                    <p:animMotion origin="layout" path="M -6.25E-7 -4.81481E-6 C 0.03841 -0.10925 0.11953 -0.14351 0.18086 -0.07546 C 0.24232 -0.00717 0.2612 0.13843 0.22292 0.24723 C 0.18412 0.35672 0.10287 0.38959 0.04115 0.32153 C -0.02018 0.25325 -0.03867 0.1095 -6.25E-7 -4.81481E-6 Z " pathEditMode="relative" rAng="18120000" ptsTypes="AAAAA">
                                      <p:cBhvr>
                                        <p:cTn id="60" dur="500" fill="hold"/>
                                        <p:tgtEl>
                                          <p:spTgt spid="16"/>
                                        </p:tgtEl>
                                        <p:attrNameLst>
                                          <p:attrName>ppt_x</p:attrName>
                                          <p:attrName>ppt_y</p:attrName>
                                        </p:attrNameLst>
                                      </p:cBhvr>
                                      <p:rCtr x="11133" y="12361"/>
                                    </p:animMotion>
                                  </p:childTnLst>
                                </p:cTn>
                              </p:par>
                            </p:childTnLst>
                          </p:cTn>
                        </p:par>
                        <p:par>
                          <p:cTn id="61" fill="hold">
                            <p:stCondLst>
                              <p:cond delay="4500"/>
                            </p:stCondLst>
                            <p:childTnLst>
                              <p:par>
                                <p:cTn id="62" presetID="16" presetClass="entr" presetSubtype="37"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arn(outVertical)">
                                      <p:cBhvr>
                                        <p:cTn id="64" dur="500"/>
                                        <p:tgtEl>
                                          <p:spTgt spid="25"/>
                                        </p:tgtEl>
                                      </p:cBhvr>
                                    </p:animEffect>
                                  </p:childTnLst>
                                </p:cTn>
                              </p:par>
                            </p:childTnLst>
                          </p:cTn>
                        </p:par>
                        <p:par>
                          <p:cTn id="65" fill="hold">
                            <p:stCondLst>
                              <p:cond delay="5000"/>
                            </p:stCondLst>
                            <p:childTnLst>
                              <p:par>
                                <p:cTn id="66" presetID="22" presetClass="entr" presetSubtype="1" fill="hold" grpId="0"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up)">
                                      <p:cBhvr>
                                        <p:cTn id="68" dur="500"/>
                                        <p:tgtEl>
                                          <p:spTgt spid="8"/>
                                        </p:tgtEl>
                                      </p:cBhvr>
                                    </p:animEffect>
                                  </p:childTnLst>
                                </p:cTn>
                              </p:par>
                            </p:childTnLst>
                          </p:cTn>
                        </p:par>
                        <p:par>
                          <p:cTn id="69" fill="hold">
                            <p:stCondLst>
                              <p:cond delay="5500"/>
                            </p:stCondLst>
                            <p:childTnLst>
                              <p:par>
                                <p:cTn id="70" presetID="41" presetClass="entr" presetSubtype="0" fill="hold" grpId="0" nodeType="afterEffect">
                                  <p:stCondLst>
                                    <p:cond delay="0"/>
                                  </p:stCondLst>
                                  <p:iterate type="lt">
                                    <p:tmPct val="10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2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73" dur="220" fill="hold"/>
                                        <p:tgtEl>
                                          <p:spTgt spid="27"/>
                                        </p:tgtEl>
                                        <p:attrNameLst>
                                          <p:attrName>ppt_y</p:attrName>
                                        </p:attrNameLst>
                                      </p:cBhvr>
                                      <p:tavLst>
                                        <p:tav tm="0">
                                          <p:val>
                                            <p:strVal val="#ppt_y"/>
                                          </p:val>
                                        </p:tav>
                                        <p:tav tm="100000">
                                          <p:val>
                                            <p:strVal val="#ppt_y"/>
                                          </p:val>
                                        </p:tav>
                                      </p:tavLst>
                                    </p:anim>
                                    <p:anim calcmode="lin" valueType="num">
                                      <p:cBhvr>
                                        <p:cTn id="74" dur="22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75" dur="22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76" dur="220" tmFilter="0,0; .5, 1; 1, 1"/>
                                        <p:tgtEl>
                                          <p:spTgt spid="27"/>
                                        </p:tgtEl>
                                      </p:cBhvr>
                                    </p:animEffect>
                                  </p:childTnLst>
                                </p:cTn>
                              </p:par>
                            </p:childTnLst>
                          </p:cTn>
                        </p:par>
                        <p:par>
                          <p:cTn id="77" fill="hold">
                            <p:stCondLst>
                              <p:cond delay="8803"/>
                            </p:stCondLst>
                            <p:childTnLst>
                              <p:par>
                                <p:cTn id="78" presetID="22" presetClass="entr" presetSubtype="1"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up)">
                                      <p:cBhvr>
                                        <p:cTn id="80" dur="500"/>
                                        <p:tgtEl>
                                          <p:spTgt spid="29"/>
                                        </p:tgtEl>
                                      </p:cBhvr>
                                    </p:animEffect>
                                  </p:childTnLst>
                                </p:cTn>
                              </p:par>
                            </p:childTnLst>
                          </p:cTn>
                        </p:par>
                        <p:par>
                          <p:cTn id="81" fill="hold">
                            <p:stCondLst>
                              <p:cond delay="9303"/>
                            </p:stCondLst>
                            <p:childTnLst>
                              <p:par>
                                <p:cTn id="82" presetID="22" presetClass="entr" presetSubtype="2"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right)">
                                      <p:cBhvr>
                                        <p:cTn id="84" dur="500"/>
                                        <p:tgtEl>
                                          <p:spTgt spid="28"/>
                                        </p:tgtEl>
                                      </p:cBhvr>
                                    </p:animEffect>
                                  </p:childTnLst>
                                </p:cTn>
                              </p:par>
                            </p:childTnLst>
                          </p:cTn>
                        </p:par>
                        <p:par>
                          <p:cTn id="85" fill="hold">
                            <p:stCondLst>
                              <p:cond delay="9803"/>
                            </p:stCondLst>
                            <p:childTnLst>
                              <p:par>
                                <p:cTn id="86" presetID="22" presetClass="entr" presetSubtype="2" fill="hold" grpId="0" nodeType="after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wipe(right)">
                                      <p:cBhvr>
                                        <p:cTn id="88" dur="500"/>
                                        <p:tgtEl>
                                          <p:spTgt spid="30"/>
                                        </p:tgtEl>
                                      </p:cBhvr>
                                    </p:animEffect>
                                  </p:childTnLst>
                                </p:cTn>
                              </p:par>
                              <p:par>
                                <p:cTn id="89" presetID="10"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1000"/>
                                        <p:tgtEl>
                                          <p:spTgt spid="31"/>
                                        </p:tgtEl>
                                      </p:cBhvr>
                                    </p:animEffect>
                                  </p:childTnLst>
                                </p:cTn>
                              </p:par>
                            </p:childTnLst>
                          </p:cTn>
                        </p:par>
                        <p:par>
                          <p:cTn id="92" fill="hold">
                            <p:stCondLst>
                              <p:cond delay="10303"/>
                            </p:stCondLst>
                            <p:childTnLst>
                              <p:par>
                                <p:cTn id="93" presetID="41" presetClass="entr" presetSubtype="0" fill="hold" grpId="0" nodeType="afterEffect">
                                  <p:stCondLst>
                                    <p:cond delay="0"/>
                                  </p:stCondLst>
                                  <p:iterate type="lt">
                                    <p:tmPct val="10000"/>
                                  </p:iterate>
                                  <p:childTnLst>
                                    <p:set>
                                      <p:cBhvr>
                                        <p:cTn id="94" dur="1" fill="hold">
                                          <p:stCondLst>
                                            <p:cond delay="0"/>
                                          </p:stCondLst>
                                        </p:cTn>
                                        <p:tgtEl>
                                          <p:spTgt spid="64"/>
                                        </p:tgtEl>
                                        <p:attrNameLst>
                                          <p:attrName>style.visibility</p:attrName>
                                        </p:attrNameLst>
                                      </p:cBhvr>
                                      <p:to>
                                        <p:strVal val="visible"/>
                                      </p:to>
                                    </p:set>
                                    <p:anim calcmode="lin" valueType="num">
                                      <p:cBhvr>
                                        <p:cTn id="95" dur="22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96" dur="220" fill="hold"/>
                                        <p:tgtEl>
                                          <p:spTgt spid="64"/>
                                        </p:tgtEl>
                                        <p:attrNameLst>
                                          <p:attrName>ppt_y</p:attrName>
                                        </p:attrNameLst>
                                      </p:cBhvr>
                                      <p:tavLst>
                                        <p:tav tm="0">
                                          <p:val>
                                            <p:strVal val="#ppt_y"/>
                                          </p:val>
                                        </p:tav>
                                        <p:tav tm="100000">
                                          <p:val>
                                            <p:strVal val="#ppt_y"/>
                                          </p:val>
                                        </p:tav>
                                      </p:tavLst>
                                    </p:anim>
                                    <p:anim calcmode="lin" valueType="num">
                                      <p:cBhvr>
                                        <p:cTn id="97" dur="22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98" dur="22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99" dur="220" tmFilter="0,0; .5, 1; 1, 1"/>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5" grpId="0" animBg="1"/>
      <p:bldP spid="26" grpId="0" animBg="1"/>
      <p:bldP spid="27" grpId="0"/>
      <p:bldP spid="28" grpId="0" animBg="1"/>
      <p:bldP spid="29" grpId="0" animBg="1"/>
      <p:bldP spid="30" grpId="0" animBg="1"/>
      <p:bldP spid="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a:xfrm>
            <a:off x="8434951" y="2990957"/>
            <a:ext cx="3096344" cy="2646878"/>
          </a:xfrm>
          <a:prstGeom prst="rect">
            <a:avLst/>
          </a:prstGeom>
        </p:spPr>
        <p:txBody>
          <a:bodyPr wrap="square">
            <a:spAutoFit/>
          </a:bodyPr>
          <a:lstStyle/>
          <a:p>
            <a:r>
              <a:rPr lang="zh-CN" altLang="en-US" sz="1100" dirty="0">
                <a:latin typeface="微软雅黑" panose="020B0503020204020204" pitchFamily="34" charset="-122"/>
                <a:ea typeface="微软雅黑" panose="020B0503020204020204" pitchFamily="34" charset="-122"/>
              </a:rPr>
              <a:t>我们工作室致力于专业</a:t>
            </a:r>
            <a:r>
              <a:rPr lang="en-US" altLang="zh-CN" sz="1100" dirty="0">
                <a:latin typeface="微软雅黑" panose="020B0503020204020204" pitchFamily="34" charset="-122"/>
                <a:ea typeface="微软雅黑" panose="020B0503020204020204" pitchFamily="34" charset="-122"/>
              </a:rPr>
              <a:t>PPT</a:t>
            </a:r>
            <a:r>
              <a:rPr lang="zh-CN" altLang="en-US" sz="1100" dirty="0">
                <a:latin typeface="微软雅黑" panose="020B0503020204020204" pitchFamily="34" charset="-122"/>
                <a:ea typeface="微软雅黑" panose="020B0503020204020204" pitchFamily="34" charset="-122"/>
              </a:rPr>
              <a:t>模板的发布，课件及汇报</a:t>
            </a:r>
            <a:r>
              <a:rPr lang="en-US" altLang="zh-CN" sz="1100" dirty="0">
                <a:latin typeface="微软雅黑" panose="020B0503020204020204" pitchFamily="34" charset="-122"/>
                <a:ea typeface="微软雅黑" panose="020B0503020204020204" pitchFamily="34" charset="-122"/>
              </a:rPr>
              <a:t>PPT</a:t>
            </a:r>
            <a:r>
              <a:rPr lang="zh-CN" altLang="en-US" sz="1100" dirty="0">
                <a:latin typeface="微软雅黑" panose="020B0503020204020204" pitchFamily="34" charset="-122"/>
                <a:ea typeface="微软雅黑" panose="020B0503020204020204" pitchFamily="34" charset="-122"/>
              </a:rPr>
              <a:t>的美化，并为您提供专业的</a:t>
            </a:r>
            <a:r>
              <a:rPr lang="en-US" altLang="zh-CN" sz="1100" dirty="0">
                <a:latin typeface="微软雅黑" panose="020B0503020204020204" pitchFamily="34" charset="-122"/>
                <a:ea typeface="微软雅黑" panose="020B0503020204020204" pitchFamily="34" charset="-122"/>
              </a:rPr>
              <a:t>PPT</a:t>
            </a:r>
            <a:r>
              <a:rPr lang="zh-CN" altLang="en-US" sz="1100" dirty="0">
                <a:latin typeface="微软雅黑" panose="020B0503020204020204" pitchFamily="34" charset="-122"/>
                <a:ea typeface="微软雅黑" panose="020B0503020204020204" pitchFamily="34" charset="-122"/>
              </a:rPr>
              <a:t>个性定制服务。我们秉承“给您演示的光和热”的理念，为您分担职场压力</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让您的每一次亮相都信心澎湃。专业的团队，完善的售后，热情的服务，科学严谨的逻辑，一丝不苟的工作态度，定能使您的发展如虎添翼！</a:t>
            </a:r>
            <a:endParaRPr lang="en-US" altLang="zh-CN" sz="1100" dirty="0">
              <a:latin typeface="微软雅黑" panose="020B0503020204020204" pitchFamily="34" charset="-122"/>
              <a:ea typeface="微软雅黑" panose="020B0503020204020204" pitchFamily="34" charset="-122"/>
            </a:endParaRPr>
          </a:p>
          <a:p>
            <a:endParaRPr lang="en-US" altLang="zh-CN" sz="1100" dirty="0">
              <a:latin typeface="微软雅黑" panose="020B0503020204020204" pitchFamily="34" charset="-122"/>
              <a:ea typeface="微软雅黑" panose="020B0503020204020204" pitchFamily="34" charset="-122"/>
            </a:endParaRPr>
          </a:p>
          <a:p>
            <a:r>
              <a:rPr lang="zh-CN" altLang="en-US" sz="1100" dirty="0">
                <a:latin typeface="微软雅黑" panose="020B0503020204020204" pitchFamily="34" charset="-122"/>
                <a:ea typeface="微软雅黑" panose="020B0503020204020204" pitchFamily="34" charset="-122"/>
              </a:rPr>
              <a:t>除了模板的发布与定制，我们还为您准备了使用教程，希望能够能够更好的使用该作品，授人以鱼不如授人以渔，希望您在下班之余，能够和我们一起进步，共同感受</a:t>
            </a:r>
            <a:r>
              <a:rPr lang="en-US" altLang="zh-CN" sz="1100" dirty="0">
                <a:latin typeface="微软雅黑" panose="020B0503020204020204" pitchFamily="34" charset="-122"/>
                <a:ea typeface="微软雅黑" panose="020B0503020204020204" pitchFamily="34" charset="-122"/>
              </a:rPr>
              <a:t>PPT</a:t>
            </a:r>
            <a:r>
              <a:rPr lang="zh-CN" altLang="en-US" sz="1100" dirty="0">
                <a:latin typeface="微软雅黑" panose="020B0503020204020204" pitchFamily="34" charset="-122"/>
                <a:ea typeface="微软雅黑" panose="020B0503020204020204" pitchFamily="34" charset="-122"/>
              </a:rPr>
              <a:t>的巨大魅力与价值。我们诚祝您在工作中事事顺心，步步高升！最后让我们谨记：最重要的不是</a:t>
            </a:r>
            <a:r>
              <a:rPr lang="en-US" altLang="zh-CN" sz="1100" dirty="0">
                <a:latin typeface="微软雅黑" panose="020B0503020204020204" pitchFamily="34" charset="-122"/>
                <a:ea typeface="微软雅黑" panose="020B0503020204020204" pitchFamily="34" charset="-122"/>
              </a:rPr>
              <a:t>PPT</a:t>
            </a:r>
            <a:r>
              <a:rPr lang="zh-CN" altLang="en-US" sz="1100" dirty="0">
                <a:latin typeface="微软雅黑" panose="020B0503020204020204" pitchFamily="34" charset="-122"/>
                <a:ea typeface="微软雅黑" panose="020B0503020204020204" pitchFamily="34" charset="-122"/>
              </a:rPr>
              <a:t>，是你。</a:t>
            </a:r>
            <a:endParaRPr lang="en-US" altLang="zh-CN" sz="1100" dirty="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pic>
        <p:nvPicPr>
          <p:cNvPr id="11" name="出自【趣你的PPT】(微信:qunideppt)：最优质的PPT资源库"/>
          <p:cNvPicPr>
            <a:picLocks noChangeAspect="1"/>
          </p:cNvPicPr>
          <p:nvPr/>
        </p:nvPicPr>
        <p:blipFill rotWithShape="1">
          <a:blip r:embed="rId5"/>
          <a:srcRect/>
          <a:stretch>
            <a:fillRect/>
          </a:stretch>
        </p:blipFill>
        <p:spPr>
          <a:xfrm>
            <a:off x="8434951" y="1397195"/>
            <a:ext cx="2901412" cy="1303253"/>
          </a:xfrm>
          <a:prstGeom prst="rect">
            <a:avLst/>
          </a:prstGeom>
        </p:spPr>
      </p:pic>
      <p:grpSp>
        <p:nvGrpSpPr>
          <p:cNvPr id="16" name="Group 15出自【趣你的PPT】(微信:qunideppt)：最优质的PPT资源库"/>
          <p:cNvGrpSpPr/>
          <p:nvPr/>
        </p:nvGrpSpPr>
        <p:grpSpPr>
          <a:xfrm>
            <a:off x="1658308" y="1686169"/>
            <a:ext cx="1365165" cy="3329494"/>
            <a:chOff x="1623613" y="2082922"/>
            <a:chExt cx="1365165" cy="3329494"/>
          </a:xfrm>
        </p:grpSpPr>
        <p:sp>
          <p:nvSpPr>
            <p:cNvPr id="17" name="出自【趣你的PPT】(微信:qunideppt)：最优质的PPT资源库"/>
            <p:cNvSpPr>
              <a:spLocks noChangeArrowheads="1"/>
            </p:cNvSpPr>
            <p:nvPr/>
          </p:nvSpPr>
          <p:spPr bwMode="auto">
            <a:xfrm rot="3600000">
              <a:off x="2290028" y="2725499"/>
              <a:ext cx="391920" cy="323198"/>
            </a:xfrm>
            <a:prstGeom prst="upArrow">
              <a:avLst>
                <a:gd name="adj1" fmla="val 52833"/>
                <a:gd name="adj2" fmla="val 45940"/>
              </a:avLst>
            </a:prstGeom>
            <a:solidFill>
              <a:schemeClr val="tx1">
                <a:lumMod val="65000"/>
                <a:lumOff val="35000"/>
              </a:schemeClr>
            </a:solidFill>
            <a:ln w="3175" cap="flat" cmpd="sng" algn="ctr">
              <a:solidFill>
                <a:srgbClr val="D7D7D7"/>
              </a:solidFill>
              <a:prstDash val="solid"/>
            </a:ln>
            <a:effectLst/>
          </p:spPr>
          <p:txBody>
            <a:bodyPr anchor="ctr"/>
            <a:lstStyle/>
            <a:p>
              <a:pPr algn="ctr" fontAlgn="base">
                <a:lnSpc>
                  <a:spcPct val="120000"/>
                </a:lnSpc>
                <a:spcBef>
                  <a:spcPct val="0"/>
                </a:spcBef>
                <a:spcAft>
                  <a:spcPct val="0"/>
                </a:spcAft>
              </a:pPr>
              <a:endParaRPr lang="zh-CN" altLang="en-US" sz="2800" b="1" kern="0">
                <a:solidFill>
                  <a:sysClr val="window" lastClr="FFFFFF"/>
                </a:solidFill>
                <a:latin typeface="微软雅黑" panose="020B0503020204020204" pitchFamily="34" charset="-122"/>
                <a:ea typeface="微软雅黑" panose="020B0503020204020204" pitchFamily="34" charset="-122"/>
              </a:endParaRPr>
            </a:p>
          </p:txBody>
        </p:sp>
        <p:sp>
          <p:nvSpPr>
            <p:cNvPr id="18" name="出自【趣你的PPT】(微信:qunideppt)：最优质的PPT资源库"/>
            <p:cNvSpPr>
              <a:spLocks noChangeArrowheads="1"/>
            </p:cNvSpPr>
            <p:nvPr/>
          </p:nvSpPr>
          <p:spPr bwMode="auto">
            <a:xfrm rot="1800000">
              <a:off x="1623613" y="2082922"/>
              <a:ext cx="391920" cy="323198"/>
            </a:xfrm>
            <a:prstGeom prst="upArrow">
              <a:avLst>
                <a:gd name="adj1" fmla="val 52833"/>
                <a:gd name="adj2" fmla="val 45940"/>
              </a:avLst>
            </a:prstGeom>
            <a:solidFill>
              <a:schemeClr val="tx1">
                <a:lumMod val="65000"/>
                <a:lumOff val="35000"/>
              </a:schemeClr>
            </a:solidFill>
            <a:ln w="3175" cap="flat" cmpd="sng" algn="ctr">
              <a:solidFill>
                <a:srgbClr val="D7D7D7"/>
              </a:solidFill>
              <a:prstDash val="solid"/>
            </a:ln>
            <a:effectLst/>
          </p:spPr>
          <p:txBody>
            <a:bodyPr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zh-CN" altLang="en-US" sz="2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9" name="出自【趣你的PPT】(微信:qunideppt)：最优质的PPT资源库"/>
            <p:cNvSpPr>
              <a:spLocks noChangeArrowheads="1"/>
            </p:cNvSpPr>
            <p:nvPr/>
          </p:nvSpPr>
          <p:spPr bwMode="auto">
            <a:xfrm rot="7200000">
              <a:off x="2290028" y="4446641"/>
              <a:ext cx="391920" cy="323198"/>
            </a:xfrm>
            <a:prstGeom prst="upArrow">
              <a:avLst>
                <a:gd name="adj1" fmla="val 52833"/>
                <a:gd name="adj2" fmla="val 45940"/>
              </a:avLst>
            </a:prstGeom>
            <a:solidFill>
              <a:schemeClr val="tx1">
                <a:lumMod val="65000"/>
                <a:lumOff val="35000"/>
              </a:schemeClr>
            </a:solidFill>
            <a:ln w="3175" cap="flat" cmpd="sng" algn="ctr">
              <a:solidFill>
                <a:srgbClr val="D7D7D7"/>
              </a:solidFill>
              <a:prstDash val="solid"/>
            </a:ln>
            <a:effectLst/>
          </p:spPr>
          <p:txBody>
            <a:bodyPr anchor="ctr"/>
            <a:lstStyle/>
            <a:p>
              <a:pPr algn="ctr" fontAlgn="base">
                <a:lnSpc>
                  <a:spcPct val="120000"/>
                </a:lnSpc>
                <a:spcBef>
                  <a:spcPct val="0"/>
                </a:spcBef>
                <a:spcAft>
                  <a:spcPct val="0"/>
                </a:spcAft>
              </a:pPr>
              <a:endParaRPr lang="zh-CN" altLang="en-US" sz="2800" b="1" kern="0">
                <a:solidFill>
                  <a:sysClr val="window" lastClr="FFFFFF"/>
                </a:solidFill>
                <a:latin typeface="微软雅黑" panose="020B0503020204020204" pitchFamily="34" charset="-122"/>
                <a:ea typeface="微软雅黑" panose="020B0503020204020204" pitchFamily="34" charset="-122"/>
              </a:endParaRPr>
            </a:p>
          </p:txBody>
        </p:sp>
        <p:sp>
          <p:nvSpPr>
            <p:cNvPr id="20" name="出自【趣你的PPT】(微信:qunideppt)：最优质的PPT资源库"/>
            <p:cNvSpPr>
              <a:spLocks noChangeArrowheads="1"/>
            </p:cNvSpPr>
            <p:nvPr/>
          </p:nvSpPr>
          <p:spPr bwMode="auto">
            <a:xfrm rot="9000000">
              <a:off x="1623613" y="5089218"/>
              <a:ext cx="391920" cy="323198"/>
            </a:xfrm>
            <a:prstGeom prst="upArrow">
              <a:avLst>
                <a:gd name="adj1" fmla="val 52833"/>
                <a:gd name="adj2" fmla="val 45940"/>
              </a:avLst>
            </a:prstGeom>
            <a:solidFill>
              <a:schemeClr val="tx1">
                <a:lumMod val="65000"/>
                <a:lumOff val="35000"/>
              </a:schemeClr>
            </a:solidFill>
            <a:ln w="3175" cap="flat" cmpd="sng" algn="ctr">
              <a:solidFill>
                <a:srgbClr val="D7D7D7"/>
              </a:solidFill>
              <a:prstDash val="solid"/>
            </a:ln>
            <a:effectLst/>
          </p:spPr>
          <p:txBody>
            <a:bodyPr anchor="ctr"/>
            <a:lstStyle/>
            <a:p>
              <a:pPr algn="ctr" fontAlgn="base">
                <a:lnSpc>
                  <a:spcPct val="120000"/>
                </a:lnSpc>
                <a:spcBef>
                  <a:spcPct val="0"/>
                </a:spcBef>
                <a:spcAft>
                  <a:spcPct val="0"/>
                </a:spcAft>
              </a:pPr>
              <a:endParaRPr lang="zh-CN" altLang="en-US" sz="2800" b="1" kern="0">
                <a:solidFill>
                  <a:sysClr val="window" lastClr="FFFFFF"/>
                </a:solidFill>
                <a:latin typeface="微软雅黑" panose="020B0503020204020204" pitchFamily="34" charset="-122"/>
                <a:ea typeface="微软雅黑" panose="020B0503020204020204" pitchFamily="34" charset="-122"/>
              </a:endParaRPr>
            </a:p>
          </p:txBody>
        </p:sp>
        <p:sp>
          <p:nvSpPr>
            <p:cNvPr id="21" name="出自【趣你的PPT】(微信:qunideppt)：最优质的PPT资源库"/>
            <p:cNvSpPr>
              <a:spLocks noChangeArrowheads="1"/>
            </p:cNvSpPr>
            <p:nvPr/>
          </p:nvSpPr>
          <p:spPr bwMode="auto">
            <a:xfrm rot="5400000">
              <a:off x="2631219" y="3620431"/>
              <a:ext cx="391920" cy="323198"/>
            </a:xfrm>
            <a:prstGeom prst="upArrow">
              <a:avLst>
                <a:gd name="adj1" fmla="val 52833"/>
                <a:gd name="adj2" fmla="val 45940"/>
              </a:avLst>
            </a:prstGeom>
            <a:solidFill>
              <a:schemeClr val="tx1">
                <a:lumMod val="65000"/>
                <a:lumOff val="35000"/>
              </a:schemeClr>
            </a:solidFill>
            <a:ln w="3175" cap="flat" cmpd="sng" algn="ctr">
              <a:solidFill>
                <a:srgbClr val="D7D7D7"/>
              </a:solidFill>
              <a:prstDash val="solid"/>
            </a:ln>
            <a:effectLst/>
          </p:spPr>
          <p:txBody>
            <a:bodyPr anchor="ctr"/>
            <a:lstStyle/>
            <a:p>
              <a:pPr algn="ctr" fontAlgn="base">
                <a:lnSpc>
                  <a:spcPct val="120000"/>
                </a:lnSpc>
                <a:spcBef>
                  <a:spcPct val="0"/>
                </a:spcBef>
                <a:spcAft>
                  <a:spcPct val="0"/>
                </a:spcAft>
              </a:pPr>
              <a:endParaRPr lang="zh-CN" altLang="en-US" sz="2800" b="1" kern="0">
                <a:solidFill>
                  <a:sysClr val="window" lastClr="FFFFFF"/>
                </a:solidFill>
                <a:latin typeface="微软雅黑" panose="020B0503020204020204" pitchFamily="34" charset="-122"/>
                <a:ea typeface="微软雅黑" panose="020B0503020204020204" pitchFamily="34" charset="-122"/>
              </a:endParaRPr>
            </a:p>
          </p:txBody>
        </p:sp>
      </p:grpSp>
      <p:sp>
        <p:nvSpPr>
          <p:cNvPr id="22" name="出自【趣你的PPT】(微信:qunideppt)：最优质的PPT资源库"/>
          <p:cNvSpPr/>
          <p:nvPr/>
        </p:nvSpPr>
        <p:spPr>
          <a:xfrm>
            <a:off x="2251320" y="1397195"/>
            <a:ext cx="5030522" cy="543868"/>
          </a:xfrm>
          <a:prstGeom prst="rect">
            <a:avLst/>
          </a:prstGeom>
          <a:solidFill>
            <a:schemeClr val="tx1">
              <a:lumMod val="85000"/>
              <a:lumOff val="15000"/>
            </a:schemeClr>
          </a:solidFill>
          <a:ln w="3175" cap="flat" cmpd="sng" algn="ctr">
            <a:noFill/>
            <a:prstDash val="solid"/>
          </a:ln>
          <a:effectLst>
            <a:outerShdw blurRad="50800" dist="38100" dir="5400000" algn="t"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单击此处输入文本</a:t>
            </a:r>
          </a:p>
        </p:txBody>
      </p:sp>
      <p:sp>
        <p:nvSpPr>
          <p:cNvPr id="23" name="出自【趣你的PPT】(微信:qunideppt)：最优质的PPT资源库"/>
          <p:cNvSpPr>
            <a:spLocks noChangeArrowheads="1"/>
          </p:cNvSpPr>
          <p:nvPr/>
        </p:nvSpPr>
        <p:spPr bwMode="auto">
          <a:xfrm>
            <a:off x="2053450" y="1373597"/>
            <a:ext cx="650478" cy="567468"/>
          </a:xfrm>
          <a:prstGeom prst="hexagon">
            <a:avLst>
              <a:gd name="adj" fmla="val 28657"/>
              <a:gd name="vf" fmla="val 115470"/>
            </a:avLst>
          </a:prstGeom>
          <a:solidFill>
            <a:srgbClr val="EE493F"/>
          </a:solidFill>
          <a:ln w="3175" cap="flat" cmpd="sng" algn="ctr">
            <a:solidFill>
              <a:srgbClr val="D7D7D7"/>
            </a:solidFill>
            <a:prstDash val="solid"/>
          </a:ln>
          <a:effectLst>
            <a:outerShdw blurRad="63500" sx="102000" sy="102000" algn="ctr" rotWithShape="0">
              <a:prstClr val="black">
                <a:alpha val="2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rPr>
              <a:t>1</a:t>
            </a:r>
          </a:p>
        </p:txBody>
      </p:sp>
      <p:sp>
        <p:nvSpPr>
          <p:cNvPr id="24" name="出自【趣你的PPT】(微信:qunideppt)：最优质的PPT资源库"/>
          <p:cNvSpPr/>
          <p:nvPr/>
        </p:nvSpPr>
        <p:spPr>
          <a:xfrm>
            <a:off x="2935939" y="2248916"/>
            <a:ext cx="4364266" cy="543868"/>
          </a:xfrm>
          <a:prstGeom prst="rect">
            <a:avLst/>
          </a:prstGeom>
          <a:solidFill>
            <a:schemeClr val="tx1">
              <a:lumMod val="85000"/>
              <a:lumOff val="15000"/>
            </a:scheme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zh-CN" altLang="en-US" b="1" kern="0" dirty="0">
                <a:solidFill>
                  <a:schemeClr val="bg1"/>
                </a:solidFill>
                <a:latin typeface="微软雅黑" panose="020B0503020204020204" pitchFamily="34" charset="-122"/>
                <a:ea typeface="微软雅黑" panose="020B0503020204020204" pitchFamily="34" charset="-122"/>
              </a:rPr>
              <a:t>单击此处输入文本</a:t>
            </a:r>
          </a:p>
        </p:txBody>
      </p:sp>
      <p:sp>
        <p:nvSpPr>
          <p:cNvPr id="25" name="出自【趣你的PPT】(微信:qunideppt)：最优质的PPT资源库"/>
          <p:cNvSpPr>
            <a:spLocks noChangeArrowheads="1"/>
          </p:cNvSpPr>
          <p:nvPr/>
        </p:nvSpPr>
        <p:spPr bwMode="auto">
          <a:xfrm>
            <a:off x="2738068" y="2225318"/>
            <a:ext cx="650478" cy="567468"/>
          </a:xfrm>
          <a:prstGeom prst="hexagon">
            <a:avLst>
              <a:gd name="adj" fmla="val 28657"/>
              <a:gd name="vf" fmla="val 115470"/>
            </a:avLst>
          </a:prstGeom>
          <a:solidFill>
            <a:srgbClr val="EE493F"/>
          </a:solidFill>
          <a:ln w="3175" cap="flat" cmpd="sng" algn="ctr">
            <a:solidFill>
              <a:srgbClr val="D7D7D7"/>
            </a:solidFill>
            <a:prstDash val="solid"/>
          </a:ln>
          <a:effectLst>
            <a:outerShdw blurRad="63500" sx="102000" sy="102000" algn="ctr" rotWithShape="0">
              <a:prstClr val="black">
                <a:alpha val="2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rPr>
              <a:t>2</a:t>
            </a:r>
          </a:p>
        </p:txBody>
      </p:sp>
      <p:sp>
        <p:nvSpPr>
          <p:cNvPr id="26" name="出自【趣你的PPT】(微信:qunideppt)：最优质的PPT资源库"/>
          <p:cNvSpPr/>
          <p:nvPr/>
        </p:nvSpPr>
        <p:spPr>
          <a:xfrm>
            <a:off x="3244573" y="3100636"/>
            <a:ext cx="4037271" cy="556319"/>
          </a:xfrm>
          <a:prstGeom prst="rect">
            <a:avLst/>
          </a:prstGeom>
          <a:solidFill>
            <a:schemeClr val="tx1">
              <a:lumMod val="85000"/>
              <a:lumOff val="15000"/>
            </a:scheme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zh-CN" altLang="en-US" b="1" kern="0" dirty="0">
                <a:solidFill>
                  <a:schemeClr val="bg1"/>
                </a:solidFill>
                <a:latin typeface="微软雅黑" panose="020B0503020204020204" pitchFamily="34" charset="-122"/>
                <a:ea typeface="微软雅黑" panose="020B0503020204020204" pitchFamily="34" charset="-122"/>
              </a:rPr>
              <a:t>单击此处输入文本</a:t>
            </a:r>
          </a:p>
        </p:txBody>
      </p:sp>
      <p:sp>
        <p:nvSpPr>
          <p:cNvPr id="27" name="出自【趣你的PPT】(微信:qunideppt)：最优质的PPT资源库"/>
          <p:cNvSpPr>
            <a:spLocks noChangeArrowheads="1"/>
          </p:cNvSpPr>
          <p:nvPr/>
        </p:nvSpPr>
        <p:spPr bwMode="auto">
          <a:xfrm>
            <a:off x="3046702" y="3077039"/>
            <a:ext cx="650478" cy="567468"/>
          </a:xfrm>
          <a:prstGeom prst="hexagon">
            <a:avLst>
              <a:gd name="adj" fmla="val 28657"/>
              <a:gd name="vf" fmla="val 115470"/>
            </a:avLst>
          </a:prstGeom>
          <a:solidFill>
            <a:srgbClr val="EE493F"/>
          </a:solidFill>
          <a:ln w="3175" cap="flat" cmpd="sng" algn="ctr">
            <a:solidFill>
              <a:srgbClr val="D7D7D7"/>
            </a:solidFill>
            <a:prstDash val="solid"/>
          </a:ln>
          <a:effectLst>
            <a:outerShdw blurRad="63500" sx="102000" sy="102000" algn="ctr" rotWithShape="0">
              <a:prstClr val="black">
                <a:alpha val="2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rPr>
              <a:t>3</a:t>
            </a:r>
          </a:p>
        </p:txBody>
      </p:sp>
      <p:sp>
        <p:nvSpPr>
          <p:cNvPr id="28" name="出自【趣你的PPT】(微信:qunideppt)：最优质的PPT资源库"/>
          <p:cNvSpPr/>
          <p:nvPr/>
        </p:nvSpPr>
        <p:spPr>
          <a:xfrm>
            <a:off x="2935940" y="3952360"/>
            <a:ext cx="4345904" cy="555620"/>
          </a:xfrm>
          <a:prstGeom prst="rect">
            <a:avLst/>
          </a:prstGeom>
          <a:solidFill>
            <a:schemeClr val="tx1">
              <a:lumMod val="85000"/>
              <a:lumOff val="15000"/>
            </a:scheme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zh-CN" altLang="en-US" b="1" kern="0" dirty="0">
                <a:solidFill>
                  <a:schemeClr val="bg1"/>
                </a:solidFill>
                <a:latin typeface="微软雅黑" panose="020B0503020204020204" pitchFamily="34" charset="-122"/>
                <a:ea typeface="微软雅黑" panose="020B0503020204020204" pitchFamily="34" charset="-122"/>
              </a:rPr>
              <a:t>单击此处输入文本</a:t>
            </a:r>
          </a:p>
        </p:txBody>
      </p:sp>
      <p:sp>
        <p:nvSpPr>
          <p:cNvPr id="29" name="出自【趣你的PPT】(微信:qunideppt)：最优质的PPT资源库"/>
          <p:cNvSpPr>
            <a:spLocks noChangeArrowheads="1"/>
          </p:cNvSpPr>
          <p:nvPr/>
        </p:nvSpPr>
        <p:spPr bwMode="auto">
          <a:xfrm>
            <a:off x="2738068" y="3928761"/>
            <a:ext cx="650478" cy="567468"/>
          </a:xfrm>
          <a:prstGeom prst="hexagon">
            <a:avLst>
              <a:gd name="adj" fmla="val 28657"/>
              <a:gd name="vf" fmla="val 115470"/>
            </a:avLst>
          </a:prstGeom>
          <a:solidFill>
            <a:srgbClr val="EE493F"/>
          </a:solidFill>
          <a:ln w="3175" cap="flat" cmpd="sng" algn="ctr">
            <a:solidFill>
              <a:srgbClr val="D7D7D7"/>
            </a:solidFill>
            <a:prstDash val="solid"/>
          </a:ln>
          <a:effectLst>
            <a:outerShdw blurRad="63500" sx="102000" sy="102000" algn="ctr" rotWithShape="0">
              <a:prstClr val="black">
                <a:alpha val="2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rPr>
              <a:t>4</a:t>
            </a:r>
          </a:p>
        </p:txBody>
      </p:sp>
      <p:sp>
        <p:nvSpPr>
          <p:cNvPr id="30" name="出自【趣你的PPT】(微信:qunideppt)：最优质的PPT资源库"/>
          <p:cNvSpPr/>
          <p:nvPr/>
        </p:nvSpPr>
        <p:spPr>
          <a:xfrm>
            <a:off x="2269683" y="4804082"/>
            <a:ext cx="5030522" cy="545872"/>
          </a:xfrm>
          <a:prstGeom prst="rect">
            <a:avLst/>
          </a:prstGeom>
          <a:solidFill>
            <a:schemeClr val="tx1">
              <a:lumMod val="85000"/>
              <a:lumOff val="15000"/>
            </a:schemeClr>
          </a:solidFill>
          <a:ln w="3175"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pPr>
            <a:r>
              <a:rPr lang="zh-CN" altLang="en-US" b="1" kern="0" dirty="0">
                <a:solidFill>
                  <a:schemeClr val="bg1"/>
                </a:solidFill>
                <a:latin typeface="微软雅黑" panose="020B0503020204020204" pitchFamily="34" charset="-122"/>
                <a:ea typeface="微软雅黑" panose="020B0503020204020204" pitchFamily="34" charset="-122"/>
              </a:rPr>
              <a:t>单击此处输入文本</a:t>
            </a:r>
          </a:p>
        </p:txBody>
      </p:sp>
      <p:sp>
        <p:nvSpPr>
          <p:cNvPr id="31" name="出自【趣你的PPT】(微信:qunideppt)：最优质的PPT资源库"/>
          <p:cNvSpPr>
            <a:spLocks noChangeArrowheads="1"/>
          </p:cNvSpPr>
          <p:nvPr/>
        </p:nvSpPr>
        <p:spPr bwMode="auto">
          <a:xfrm>
            <a:off x="2071810" y="4780485"/>
            <a:ext cx="650478" cy="567468"/>
          </a:xfrm>
          <a:prstGeom prst="hexagon">
            <a:avLst>
              <a:gd name="adj" fmla="val 28657"/>
              <a:gd name="vf" fmla="val 115470"/>
            </a:avLst>
          </a:prstGeom>
          <a:solidFill>
            <a:srgbClr val="EE493F"/>
          </a:solidFill>
          <a:ln w="3175" cap="flat" cmpd="sng" algn="ctr">
            <a:solidFill>
              <a:srgbClr val="D7D7D7"/>
            </a:solidFill>
            <a:prstDash val="solid"/>
          </a:ln>
          <a:effectLst>
            <a:outerShdw blurRad="63500" sx="102000" sy="102000" algn="ctr" rotWithShape="0">
              <a:prstClr val="black">
                <a:alpha val="2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rPr>
              <a:t>5</a:t>
            </a:r>
          </a:p>
        </p:txBody>
      </p:sp>
      <p:grpSp>
        <p:nvGrpSpPr>
          <p:cNvPr id="32" name="Group 31出自【趣你的PPT】(微信:qunideppt)：最优质的PPT资源库"/>
          <p:cNvGrpSpPr/>
          <p:nvPr/>
        </p:nvGrpSpPr>
        <p:grpSpPr>
          <a:xfrm>
            <a:off x="0" y="1454460"/>
            <a:ext cx="2437424" cy="3815853"/>
            <a:chOff x="-34695" y="1851213"/>
            <a:chExt cx="2437424" cy="3815853"/>
          </a:xfrm>
        </p:grpSpPr>
        <p:sp>
          <p:nvSpPr>
            <p:cNvPr id="33" name="出自【趣你的PPT】(微信:qunideppt)：最优质的PPT资源库"/>
            <p:cNvSpPr>
              <a:spLocks noChangeArrowheads="1"/>
            </p:cNvSpPr>
            <p:nvPr/>
          </p:nvSpPr>
          <p:spPr bwMode="auto">
            <a:xfrm rot="5400000">
              <a:off x="-968348" y="3130942"/>
              <a:ext cx="3815853" cy="1256396"/>
            </a:xfrm>
            <a:prstGeom prst="ellipse">
              <a:avLst/>
            </a:prstGeom>
            <a:gradFill rotWithShape="1">
              <a:gsLst>
                <a:gs pos="0">
                  <a:sysClr val="windowText" lastClr="000000"/>
                </a:gs>
                <a:gs pos="100000">
                  <a:sysClr val="window" lastClr="FFFFFF">
                    <a:alpha val="0"/>
                  </a:sys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34" name="Group 6"/>
            <p:cNvGrpSpPr/>
            <p:nvPr/>
          </p:nvGrpSpPr>
          <p:grpSpPr bwMode="auto">
            <a:xfrm rot="5400000">
              <a:off x="-151641" y="2547233"/>
              <a:ext cx="2671315" cy="2437424"/>
              <a:chOff x="3107" y="2795"/>
              <a:chExt cx="1089" cy="994"/>
            </a:xfrm>
          </p:grpSpPr>
          <p:sp>
            <p:nvSpPr>
              <p:cNvPr id="35" name="出自【趣你的PPT】(微信:qunideppt)：最优质的PPT资源库"/>
              <p:cNvSpPr>
                <a:spLocks noChangeArrowheads="1"/>
              </p:cNvSpPr>
              <p:nvPr/>
            </p:nvSpPr>
            <p:spPr bwMode="auto">
              <a:xfrm flipV="1">
                <a:off x="3332" y="3607"/>
                <a:ext cx="183" cy="182"/>
              </a:xfrm>
              <a:prstGeom prst="ellipse">
                <a:avLst/>
              </a:prstGeom>
              <a:gradFill rotWithShape="1">
                <a:gsLst>
                  <a:gs pos="0">
                    <a:sysClr val="window" lastClr="FFFFFF">
                      <a:alpha val="29999"/>
                    </a:sysClr>
                  </a:gs>
                  <a:gs pos="100000">
                    <a:srgbClr val="67ABF5">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rot="10800000"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6" name="出自【趣你的PPT】(微信:qunideppt)：最优质的PPT资源库"/>
              <p:cNvSpPr/>
              <p:nvPr/>
            </p:nvSpPr>
            <p:spPr bwMode="auto">
              <a:xfrm>
                <a:off x="3107" y="2795"/>
                <a:ext cx="1089" cy="681"/>
              </a:xfrm>
              <a:custGeom>
                <a:avLst/>
                <a:gdLst>
                  <a:gd name="T0" fmla="*/ 637 w 1862"/>
                  <a:gd name="T1" fmla="*/ 318 h 1164"/>
                  <a:gd name="T2" fmla="*/ 635 w 1862"/>
                  <a:gd name="T3" fmla="*/ 326 h 1164"/>
                  <a:gd name="T4" fmla="*/ 630 w 1862"/>
                  <a:gd name="T5" fmla="*/ 335 h 1164"/>
                  <a:gd name="T6" fmla="*/ 622 w 1862"/>
                  <a:gd name="T7" fmla="*/ 342 h 1164"/>
                  <a:gd name="T8" fmla="*/ 612 w 1862"/>
                  <a:gd name="T9" fmla="*/ 349 h 1164"/>
                  <a:gd name="T10" fmla="*/ 582 w 1862"/>
                  <a:gd name="T11" fmla="*/ 363 h 1164"/>
                  <a:gd name="T12" fmla="*/ 543 w 1862"/>
                  <a:gd name="T13" fmla="*/ 374 h 1164"/>
                  <a:gd name="T14" fmla="*/ 497 w 1862"/>
                  <a:gd name="T15" fmla="*/ 385 h 1164"/>
                  <a:gd name="T16" fmla="*/ 443 w 1862"/>
                  <a:gd name="T17" fmla="*/ 391 h 1164"/>
                  <a:gd name="T18" fmla="*/ 382 w 1862"/>
                  <a:gd name="T19" fmla="*/ 396 h 1164"/>
                  <a:gd name="T20" fmla="*/ 318 w 1862"/>
                  <a:gd name="T21" fmla="*/ 398 h 1164"/>
                  <a:gd name="T22" fmla="*/ 286 w 1862"/>
                  <a:gd name="T23" fmla="*/ 398 h 1164"/>
                  <a:gd name="T24" fmla="*/ 223 w 1862"/>
                  <a:gd name="T25" fmla="*/ 394 h 1164"/>
                  <a:gd name="T26" fmla="*/ 167 w 1862"/>
                  <a:gd name="T27" fmla="*/ 388 h 1164"/>
                  <a:gd name="T28" fmla="*/ 116 w 1862"/>
                  <a:gd name="T29" fmla="*/ 380 h 1164"/>
                  <a:gd name="T30" fmla="*/ 73 w 1862"/>
                  <a:gd name="T31" fmla="*/ 369 h 1164"/>
                  <a:gd name="T32" fmla="*/ 39 w 1862"/>
                  <a:gd name="T33" fmla="*/ 357 h 1164"/>
                  <a:gd name="T34" fmla="*/ 19 w 1862"/>
                  <a:gd name="T35" fmla="*/ 346 h 1164"/>
                  <a:gd name="T36" fmla="*/ 11 w 1862"/>
                  <a:gd name="T37" fmla="*/ 338 h 1164"/>
                  <a:gd name="T38" fmla="*/ 4 w 1862"/>
                  <a:gd name="T39" fmla="*/ 331 h 1164"/>
                  <a:gd name="T40" fmla="*/ 1 w 1862"/>
                  <a:gd name="T41" fmla="*/ 322 h 1164"/>
                  <a:gd name="T42" fmla="*/ 0 w 1862"/>
                  <a:gd name="T43" fmla="*/ 318 h 1164"/>
                  <a:gd name="T44" fmla="*/ 1 w 1862"/>
                  <a:gd name="T45" fmla="*/ 286 h 1164"/>
                  <a:gd name="T46" fmla="*/ 6 w 1862"/>
                  <a:gd name="T47" fmla="*/ 254 h 1164"/>
                  <a:gd name="T48" fmla="*/ 15 w 1862"/>
                  <a:gd name="T49" fmla="*/ 224 h 1164"/>
                  <a:gd name="T50" fmla="*/ 25 w 1862"/>
                  <a:gd name="T51" fmla="*/ 194 h 1164"/>
                  <a:gd name="T52" fmla="*/ 39 w 1862"/>
                  <a:gd name="T53" fmla="*/ 166 h 1164"/>
                  <a:gd name="T54" fmla="*/ 54 w 1862"/>
                  <a:gd name="T55" fmla="*/ 140 h 1164"/>
                  <a:gd name="T56" fmla="*/ 73 w 1862"/>
                  <a:gd name="T57" fmla="*/ 116 h 1164"/>
                  <a:gd name="T58" fmla="*/ 93 w 1862"/>
                  <a:gd name="T59" fmla="*/ 93 h 1164"/>
                  <a:gd name="T60" fmla="*/ 116 w 1862"/>
                  <a:gd name="T61" fmla="*/ 73 h 1164"/>
                  <a:gd name="T62" fmla="*/ 140 w 1862"/>
                  <a:gd name="T63" fmla="*/ 54 h 1164"/>
                  <a:gd name="T64" fmla="*/ 167 w 1862"/>
                  <a:gd name="T65" fmla="*/ 39 h 1164"/>
                  <a:gd name="T66" fmla="*/ 194 w 1862"/>
                  <a:gd name="T67" fmla="*/ 25 h 1164"/>
                  <a:gd name="T68" fmla="*/ 223 w 1862"/>
                  <a:gd name="T69" fmla="*/ 15 h 1164"/>
                  <a:gd name="T70" fmla="*/ 254 w 1862"/>
                  <a:gd name="T71" fmla="*/ 6 h 1164"/>
                  <a:gd name="T72" fmla="*/ 286 w 1862"/>
                  <a:gd name="T73" fmla="*/ 1 h 1164"/>
                  <a:gd name="T74" fmla="*/ 318 w 1862"/>
                  <a:gd name="T75" fmla="*/ 0 h 1164"/>
                  <a:gd name="T76" fmla="*/ 335 w 1862"/>
                  <a:gd name="T77" fmla="*/ 0 h 1164"/>
                  <a:gd name="T78" fmla="*/ 367 w 1862"/>
                  <a:gd name="T79" fmla="*/ 4 h 1164"/>
                  <a:gd name="T80" fmla="*/ 398 w 1862"/>
                  <a:gd name="T81" fmla="*/ 9 h 1164"/>
                  <a:gd name="T82" fmla="*/ 428 w 1862"/>
                  <a:gd name="T83" fmla="*/ 19 h 1164"/>
                  <a:gd name="T84" fmla="*/ 456 w 1862"/>
                  <a:gd name="T85" fmla="*/ 32 h 1164"/>
                  <a:gd name="T86" fmla="*/ 484 w 1862"/>
                  <a:gd name="T87" fmla="*/ 46 h 1164"/>
                  <a:gd name="T88" fmla="*/ 509 w 1862"/>
                  <a:gd name="T89" fmla="*/ 63 h 1164"/>
                  <a:gd name="T90" fmla="*/ 532 w 1862"/>
                  <a:gd name="T91" fmla="*/ 83 h 1164"/>
                  <a:gd name="T92" fmla="*/ 554 w 1862"/>
                  <a:gd name="T93" fmla="*/ 104 h 1164"/>
                  <a:gd name="T94" fmla="*/ 573 w 1862"/>
                  <a:gd name="T95" fmla="*/ 128 h 1164"/>
                  <a:gd name="T96" fmla="*/ 590 w 1862"/>
                  <a:gd name="T97" fmla="*/ 153 h 1164"/>
                  <a:gd name="T98" fmla="*/ 605 w 1862"/>
                  <a:gd name="T99" fmla="*/ 180 h 1164"/>
                  <a:gd name="T100" fmla="*/ 618 w 1862"/>
                  <a:gd name="T101" fmla="*/ 209 h 1164"/>
                  <a:gd name="T102" fmla="*/ 626 w 1862"/>
                  <a:gd name="T103" fmla="*/ 239 h 1164"/>
                  <a:gd name="T104" fmla="*/ 633 w 1862"/>
                  <a:gd name="T105" fmla="*/ 270 h 1164"/>
                  <a:gd name="T106" fmla="*/ 636 w 1862"/>
                  <a:gd name="T107" fmla="*/ 302 h 1164"/>
                  <a:gd name="T108" fmla="*/ 637 w 1862"/>
                  <a:gd name="T109" fmla="*/ 318 h 11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62"/>
                  <a:gd name="T166" fmla="*/ 0 h 1164"/>
                  <a:gd name="T167" fmla="*/ 1862 w 1862"/>
                  <a:gd name="T168" fmla="*/ 1164 h 11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62" h="1164">
                    <a:moveTo>
                      <a:pt x="1862" y="930"/>
                    </a:moveTo>
                    <a:lnTo>
                      <a:pt x="1862" y="930"/>
                    </a:lnTo>
                    <a:lnTo>
                      <a:pt x="1860" y="942"/>
                    </a:lnTo>
                    <a:lnTo>
                      <a:pt x="1856" y="954"/>
                    </a:lnTo>
                    <a:lnTo>
                      <a:pt x="1850" y="966"/>
                    </a:lnTo>
                    <a:lnTo>
                      <a:pt x="1842" y="978"/>
                    </a:lnTo>
                    <a:lnTo>
                      <a:pt x="1832" y="988"/>
                    </a:lnTo>
                    <a:lnTo>
                      <a:pt x="1820" y="1000"/>
                    </a:lnTo>
                    <a:lnTo>
                      <a:pt x="1806" y="1010"/>
                    </a:lnTo>
                    <a:lnTo>
                      <a:pt x="1788" y="1020"/>
                    </a:lnTo>
                    <a:lnTo>
                      <a:pt x="1750" y="1042"/>
                    </a:lnTo>
                    <a:lnTo>
                      <a:pt x="1702" y="1060"/>
                    </a:lnTo>
                    <a:lnTo>
                      <a:pt x="1650" y="1078"/>
                    </a:lnTo>
                    <a:lnTo>
                      <a:pt x="1588" y="1094"/>
                    </a:lnTo>
                    <a:lnTo>
                      <a:pt x="1522" y="1110"/>
                    </a:lnTo>
                    <a:lnTo>
                      <a:pt x="1452" y="1124"/>
                    </a:lnTo>
                    <a:lnTo>
                      <a:pt x="1374" y="1134"/>
                    </a:lnTo>
                    <a:lnTo>
                      <a:pt x="1294" y="1144"/>
                    </a:lnTo>
                    <a:lnTo>
                      <a:pt x="1208" y="1152"/>
                    </a:lnTo>
                    <a:lnTo>
                      <a:pt x="1118" y="1158"/>
                    </a:lnTo>
                    <a:lnTo>
                      <a:pt x="1026" y="1162"/>
                    </a:lnTo>
                    <a:lnTo>
                      <a:pt x="930" y="1164"/>
                    </a:lnTo>
                    <a:lnTo>
                      <a:pt x="836" y="1162"/>
                    </a:lnTo>
                    <a:lnTo>
                      <a:pt x="744" y="1158"/>
                    </a:lnTo>
                    <a:lnTo>
                      <a:pt x="654" y="1152"/>
                    </a:lnTo>
                    <a:lnTo>
                      <a:pt x="568" y="1144"/>
                    </a:lnTo>
                    <a:lnTo>
                      <a:pt x="488" y="1134"/>
                    </a:lnTo>
                    <a:lnTo>
                      <a:pt x="410" y="1124"/>
                    </a:lnTo>
                    <a:lnTo>
                      <a:pt x="338" y="1110"/>
                    </a:lnTo>
                    <a:lnTo>
                      <a:pt x="272" y="1094"/>
                    </a:lnTo>
                    <a:lnTo>
                      <a:pt x="212" y="1078"/>
                    </a:lnTo>
                    <a:lnTo>
                      <a:pt x="158" y="1060"/>
                    </a:lnTo>
                    <a:lnTo>
                      <a:pt x="112" y="1042"/>
                    </a:lnTo>
                    <a:lnTo>
                      <a:pt x="74" y="1020"/>
                    </a:lnTo>
                    <a:lnTo>
                      <a:pt x="56" y="1010"/>
                    </a:lnTo>
                    <a:lnTo>
                      <a:pt x="42" y="1000"/>
                    </a:lnTo>
                    <a:lnTo>
                      <a:pt x="30" y="988"/>
                    </a:lnTo>
                    <a:lnTo>
                      <a:pt x="18" y="978"/>
                    </a:lnTo>
                    <a:lnTo>
                      <a:pt x="10" y="966"/>
                    </a:lnTo>
                    <a:lnTo>
                      <a:pt x="4" y="954"/>
                    </a:lnTo>
                    <a:lnTo>
                      <a:pt x="2" y="942"/>
                    </a:lnTo>
                    <a:lnTo>
                      <a:pt x="0" y="930"/>
                    </a:lnTo>
                    <a:lnTo>
                      <a:pt x="2" y="882"/>
                    </a:lnTo>
                    <a:lnTo>
                      <a:pt x="4" y="836"/>
                    </a:lnTo>
                    <a:lnTo>
                      <a:pt x="10" y="788"/>
                    </a:lnTo>
                    <a:lnTo>
                      <a:pt x="18" y="742"/>
                    </a:lnTo>
                    <a:lnTo>
                      <a:pt x="30" y="698"/>
                    </a:lnTo>
                    <a:lnTo>
                      <a:pt x="42" y="654"/>
                    </a:lnTo>
                    <a:lnTo>
                      <a:pt x="56" y="610"/>
                    </a:lnTo>
                    <a:lnTo>
                      <a:pt x="74" y="568"/>
                    </a:lnTo>
                    <a:lnTo>
                      <a:pt x="92" y="526"/>
                    </a:lnTo>
                    <a:lnTo>
                      <a:pt x="112" y="486"/>
                    </a:lnTo>
                    <a:lnTo>
                      <a:pt x="134" y="448"/>
                    </a:lnTo>
                    <a:lnTo>
                      <a:pt x="158" y="410"/>
                    </a:lnTo>
                    <a:lnTo>
                      <a:pt x="184" y="374"/>
                    </a:lnTo>
                    <a:lnTo>
                      <a:pt x="212" y="338"/>
                    </a:lnTo>
                    <a:lnTo>
                      <a:pt x="242" y="304"/>
                    </a:lnTo>
                    <a:lnTo>
                      <a:pt x="272" y="272"/>
                    </a:lnTo>
                    <a:lnTo>
                      <a:pt x="304" y="242"/>
                    </a:lnTo>
                    <a:lnTo>
                      <a:pt x="338" y="212"/>
                    </a:lnTo>
                    <a:lnTo>
                      <a:pt x="374" y="184"/>
                    </a:lnTo>
                    <a:lnTo>
                      <a:pt x="410" y="158"/>
                    </a:lnTo>
                    <a:lnTo>
                      <a:pt x="448" y="134"/>
                    </a:lnTo>
                    <a:lnTo>
                      <a:pt x="488" y="112"/>
                    </a:lnTo>
                    <a:lnTo>
                      <a:pt x="528" y="92"/>
                    </a:lnTo>
                    <a:lnTo>
                      <a:pt x="568" y="72"/>
                    </a:lnTo>
                    <a:lnTo>
                      <a:pt x="610" y="56"/>
                    </a:lnTo>
                    <a:lnTo>
                      <a:pt x="654" y="42"/>
                    </a:lnTo>
                    <a:lnTo>
                      <a:pt x="698" y="28"/>
                    </a:lnTo>
                    <a:lnTo>
                      <a:pt x="744" y="18"/>
                    </a:lnTo>
                    <a:lnTo>
                      <a:pt x="790" y="10"/>
                    </a:lnTo>
                    <a:lnTo>
                      <a:pt x="836" y="4"/>
                    </a:lnTo>
                    <a:lnTo>
                      <a:pt x="882" y="0"/>
                    </a:lnTo>
                    <a:lnTo>
                      <a:pt x="930" y="0"/>
                    </a:lnTo>
                    <a:lnTo>
                      <a:pt x="978" y="0"/>
                    </a:lnTo>
                    <a:lnTo>
                      <a:pt x="1026" y="4"/>
                    </a:lnTo>
                    <a:lnTo>
                      <a:pt x="1072" y="10"/>
                    </a:lnTo>
                    <a:lnTo>
                      <a:pt x="1118" y="18"/>
                    </a:lnTo>
                    <a:lnTo>
                      <a:pt x="1164" y="28"/>
                    </a:lnTo>
                    <a:lnTo>
                      <a:pt x="1208" y="42"/>
                    </a:lnTo>
                    <a:lnTo>
                      <a:pt x="1250" y="56"/>
                    </a:lnTo>
                    <a:lnTo>
                      <a:pt x="1294" y="72"/>
                    </a:lnTo>
                    <a:lnTo>
                      <a:pt x="1334" y="92"/>
                    </a:lnTo>
                    <a:lnTo>
                      <a:pt x="1374" y="112"/>
                    </a:lnTo>
                    <a:lnTo>
                      <a:pt x="1414" y="134"/>
                    </a:lnTo>
                    <a:lnTo>
                      <a:pt x="1452" y="158"/>
                    </a:lnTo>
                    <a:lnTo>
                      <a:pt x="1488" y="184"/>
                    </a:lnTo>
                    <a:lnTo>
                      <a:pt x="1522" y="212"/>
                    </a:lnTo>
                    <a:lnTo>
                      <a:pt x="1556" y="242"/>
                    </a:lnTo>
                    <a:lnTo>
                      <a:pt x="1588" y="272"/>
                    </a:lnTo>
                    <a:lnTo>
                      <a:pt x="1620" y="304"/>
                    </a:lnTo>
                    <a:lnTo>
                      <a:pt x="1650" y="338"/>
                    </a:lnTo>
                    <a:lnTo>
                      <a:pt x="1676" y="374"/>
                    </a:lnTo>
                    <a:lnTo>
                      <a:pt x="1702" y="410"/>
                    </a:lnTo>
                    <a:lnTo>
                      <a:pt x="1726" y="448"/>
                    </a:lnTo>
                    <a:lnTo>
                      <a:pt x="1750" y="486"/>
                    </a:lnTo>
                    <a:lnTo>
                      <a:pt x="1770" y="526"/>
                    </a:lnTo>
                    <a:lnTo>
                      <a:pt x="1788" y="568"/>
                    </a:lnTo>
                    <a:lnTo>
                      <a:pt x="1806" y="610"/>
                    </a:lnTo>
                    <a:lnTo>
                      <a:pt x="1820" y="654"/>
                    </a:lnTo>
                    <a:lnTo>
                      <a:pt x="1832" y="698"/>
                    </a:lnTo>
                    <a:lnTo>
                      <a:pt x="1842" y="742"/>
                    </a:lnTo>
                    <a:lnTo>
                      <a:pt x="1850" y="788"/>
                    </a:lnTo>
                    <a:lnTo>
                      <a:pt x="1856" y="836"/>
                    </a:lnTo>
                    <a:lnTo>
                      <a:pt x="1860" y="882"/>
                    </a:lnTo>
                    <a:lnTo>
                      <a:pt x="1862" y="930"/>
                    </a:lnTo>
                    <a:close/>
                  </a:path>
                </a:pathLst>
              </a:custGeom>
              <a:solidFill>
                <a:srgbClr val="B21728"/>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grpSp>
      <p:pic>
        <p:nvPicPr>
          <p:cNvPr id="37" name="出自【趣你的PPT】(微信:qunideppt)：最优质的PPT资源库"/>
          <p:cNvPicPr>
            <a:picLocks noChangeAspect="1"/>
          </p:cNvPicPr>
          <p:nvPr/>
        </p:nvPicPr>
        <p:blipFill>
          <a:blip r:embed="rId6"/>
          <a:stretch>
            <a:fillRect/>
          </a:stretch>
        </p:blipFill>
        <p:spPr>
          <a:xfrm>
            <a:off x="1196247" y="3041206"/>
            <a:ext cx="615749" cy="615749"/>
          </a:xfrm>
          <a:prstGeom prst="rect">
            <a:avLst/>
          </a:prstGeom>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10" presetClass="entr" presetSubtype="0" repeatCount="200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250"/>
                                        <p:tgtEl>
                                          <p:spTgt spid="23"/>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2500"/>
                            </p:stCondLst>
                            <p:childTnLst>
                              <p:par>
                                <p:cTn id="29" presetID="10" presetClass="entr" presetSubtype="0" repeatCount="200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50"/>
                                        <p:tgtEl>
                                          <p:spTgt spid="25"/>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3500"/>
                            </p:stCondLst>
                            <p:childTnLst>
                              <p:par>
                                <p:cTn id="37" presetID="10" presetClass="entr" presetSubtype="0" repeatCount="200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250"/>
                                        <p:tgtEl>
                                          <p:spTgt spid="27"/>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4500"/>
                            </p:stCondLst>
                            <p:childTnLst>
                              <p:par>
                                <p:cTn id="45" presetID="10" presetClass="entr" presetSubtype="0" repeatCount="200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250"/>
                                        <p:tgtEl>
                                          <p:spTgt spid="29"/>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left)">
                                      <p:cBhvr>
                                        <p:cTn id="51" dur="500"/>
                                        <p:tgtEl>
                                          <p:spTgt spid="28"/>
                                        </p:tgtEl>
                                      </p:cBhvr>
                                    </p:animEffect>
                                  </p:childTnLst>
                                </p:cTn>
                              </p:par>
                            </p:childTnLst>
                          </p:cTn>
                        </p:par>
                        <p:par>
                          <p:cTn id="52" fill="hold">
                            <p:stCondLst>
                              <p:cond delay="5500"/>
                            </p:stCondLst>
                            <p:childTnLst>
                              <p:par>
                                <p:cTn id="53" presetID="10" presetClass="entr" presetSubtype="0" repeatCount="200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250"/>
                                        <p:tgtEl>
                                          <p:spTgt spid="31"/>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par>
                          <p:cTn id="60" fill="hold">
                            <p:stCondLst>
                              <p:cond delay="6500"/>
                            </p:stCondLst>
                            <p:childTnLst>
                              <p:par>
                                <p:cTn id="61" presetID="14" presetClass="entr" presetSubtype="10"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randombar(horizontal)">
                                      <p:cBhvr>
                                        <p:cTn id="63" dur="500"/>
                                        <p:tgtEl>
                                          <p:spTgt spid="11"/>
                                        </p:tgtEl>
                                      </p:cBhvr>
                                    </p:animEffect>
                                  </p:childTnLst>
                                </p:cTn>
                              </p:par>
                            </p:childTnLst>
                          </p:cTn>
                        </p:par>
                        <p:par>
                          <p:cTn id="64" fill="hold">
                            <p:stCondLst>
                              <p:cond delay="7000"/>
                            </p:stCondLst>
                            <p:childTnLst>
                              <p:par>
                                <p:cTn id="65" presetID="22" presetClass="entr" presetSubtype="8" fill="hold" grpId="0" nodeType="after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pic>
        <p:nvPicPr>
          <p:cNvPr id="8" name="出自【趣你的PPT】(微信:qunideppt)：最优质的PPT资源库"/>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32932" y="4288254"/>
            <a:ext cx="2065694" cy="154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出自【趣你的PPT】(微信:qunideppt)：最优质的PPT资源库"/>
          <p:cNvGrpSpPr/>
          <p:nvPr/>
        </p:nvGrpSpPr>
        <p:grpSpPr>
          <a:xfrm>
            <a:off x="4012153" y="1234302"/>
            <a:ext cx="1389267" cy="1407807"/>
            <a:chOff x="4103613" y="1743200"/>
            <a:chExt cx="1389267" cy="1407807"/>
          </a:xfrm>
        </p:grpSpPr>
        <p:sp>
          <p:nvSpPr>
            <p:cNvPr id="16" name="出自【趣你的PPT】(微信:qunideppt)：最优质的PPT资源库"/>
            <p:cNvSpPr/>
            <p:nvPr/>
          </p:nvSpPr>
          <p:spPr bwMode="auto">
            <a:xfrm>
              <a:off x="4103613" y="1743200"/>
              <a:ext cx="1389267" cy="1407807"/>
            </a:xfrm>
            <a:custGeom>
              <a:avLst/>
              <a:gdLst/>
              <a:ahLst/>
              <a:cxnLst>
                <a:cxn ang="0">
                  <a:pos x="444" y="378"/>
                </a:cxn>
                <a:cxn ang="0">
                  <a:pos x="444" y="0"/>
                </a:cxn>
                <a:cxn ang="0">
                  <a:pos x="0" y="220"/>
                </a:cxn>
                <a:cxn ang="0">
                  <a:pos x="301" y="450"/>
                </a:cxn>
                <a:cxn ang="0">
                  <a:pos x="444" y="378"/>
                </a:cxn>
              </a:cxnLst>
              <a:rect l="0" t="0" r="r" b="b"/>
              <a:pathLst>
                <a:path w="444" h="450">
                  <a:moveTo>
                    <a:pt x="444" y="378"/>
                  </a:moveTo>
                  <a:cubicBezTo>
                    <a:pt x="444" y="0"/>
                    <a:pt x="444" y="0"/>
                    <a:pt x="444" y="0"/>
                  </a:cubicBezTo>
                  <a:cubicBezTo>
                    <a:pt x="264" y="3"/>
                    <a:pt x="104" y="88"/>
                    <a:pt x="0" y="220"/>
                  </a:cubicBezTo>
                  <a:cubicBezTo>
                    <a:pt x="301" y="450"/>
                    <a:pt x="301" y="450"/>
                    <a:pt x="301" y="450"/>
                  </a:cubicBezTo>
                  <a:cubicBezTo>
                    <a:pt x="335" y="408"/>
                    <a:pt x="387" y="381"/>
                    <a:pt x="444" y="378"/>
                  </a:cubicBezTo>
                  <a:close/>
                </a:path>
              </a:pathLst>
            </a:custGeom>
            <a:solidFill>
              <a:srgbClr val="EE493F"/>
            </a:solidFill>
            <a:ln w="9525">
              <a:solidFill>
                <a:schemeClr val="bg1"/>
              </a:solidFill>
              <a:round/>
            </a:ln>
          </p:spPr>
          <p:txBody>
            <a:bodyPr vert="horz" wrap="square" lIns="91440" tIns="45720" rIns="91440" bIns="45720" numCol="1" anchor="t" anchorCtr="0" compatLnSpc="1"/>
            <a:lstStyle/>
            <a:p>
              <a:endParaRPr lang="en-US" sz="2800" kern="0" dirty="0">
                <a:solidFill>
                  <a:schemeClr val="bg1"/>
                </a:solidFill>
              </a:endParaRPr>
            </a:p>
          </p:txBody>
        </p:sp>
        <p:sp>
          <p:nvSpPr>
            <p:cNvPr id="17" name="出自【趣你的PPT】(微信:qunideppt)：最优质的PPT资源库"/>
            <p:cNvSpPr/>
            <p:nvPr/>
          </p:nvSpPr>
          <p:spPr>
            <a:xfrm>
              <a:off x="4748581" y="2214578"/>
              <a:ext cx="388198" cy="4477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a:ln>
                    <a:noFill/>
                  </a:ln>
                  <a:solidFill>
                    <a:schemeClr val="bg1"/>
                  </a:solidFill>
                  <a:effectLst/>
                  <a:uLnTx/>
                  <a:uFillTx/>
                  <a:ea typeface="微软雅黑" panose="020B0503020204020204" pitchFamily="34" charset="-122"/>
                </a:rPr>
                <a:t>7</a:t>
              </a:r>
              <a:endParaRPr kumimoji="0" lang="en-US" sz="2800" b="0" i="0" u="none" strike="noStrike" kern="0" cap="none" spc="0" normalizeH="0" baseline="0" noProof="0" dirty="0">
                <a:ln>
                  <a:noFill/>
                </a:ln>
                <a:solidFill>
                  <a:schemeClr val="bg1"/>
                </a:solidFill>
                <a:effectLst/>
                <a:uLnTx/>
                <a:uFillTx/>
                <a:ea typeface="微软雅黑" panose="020B0503020204020204" pitchFamily="34" charset="-122"/>
                <a:cs typeface="Arial" panose="020B0604020202020204" pitchFamily="34" charset="0"/>
              </a:endParaRPr>
            </a:p>
          </p:txBody>
        </p:sp>
      </p:grpSp>
      <p:grpSp>
        <p:nvGrpSpPr>
          <p:cNvPr id="18" name="Group 17出自【趣你的PPT】(微信:qunideppt)：最优质的PPT资源库"/>
          <p:cNvGrpSpPr/>
          <p:nvPr/>
        </p:nvGrpSpPr>
        <p:grpSpPr>
          <a:xfrm>
            <a:off x="5438501" y="1234302"/>
            <a:ext cx="1398538" cy="1397213"/>
            <a:chOff x="5529961" y="1743200"/>
            <a:chExt cx="1398538" cy="1397213"/>
          </a:xfrm>
        </p:grpSpPr>
        <p:sp>
          <p:nvSpPr>
            <p:cNvPr id="19" name="出自【趣你的PPT】(微信:qunideppt)：最优质的PPT资源库"/>
            <p:cNvSpPr/>
            <p:nvPr/>
          </p:nvSpPr>
          <p:spPr bwMode="auto">
            <a:xfrm>
              <a:off x="5529961" y="1743200"/>
              <a:ext cx="1398538" cy="1397213"/>
            </a:xfrm>
            <a:custGeom>
              <a:avLst/>
              <a:gdLst/>
              <a:ahLst/>
              <a:cxnLst>
                <a:cxn ang="0">
                  <a:pos x="146" y="447"/>
                </a:cxn>
                <a:cxn ang="0">
                  <a:pos x="447" y="217"/>
                </a:cxn>
                <a:cxn ang="0">
                  <a:pos x="0" y="0"/>
                </a:cxn>
                <a:cxn ang="0">
                  <a:pos x="0" y="378"/>
                </a:cxn>
                <a:cxn ang="0">
                  <a:pos x="146" y="447"/>
                </a:cxn>
              </a:cxnLst>
              <a:rect l="0" t="0" r="r" b="b"/>
              <a:pathLst>
                <a:path w="447" h="447">
                  <a:moveTo>
                    <a:pt x="146" y="447"/>
                  </a:moveTo>
                  <a:cubicBezTo>
                    <a:pt x="447" y="217"/>
                    <a:pt x="447" y="217"/>
                    <a:pt x="447" y="217"/>
                  </a:cubicBezTo>
                  <a:cubicBezTo>
                    <a:pt x="342" y="86"/>
                    <a:pt x="181" y="1"/>
                    <a:pt x="0" y="0"/>
                  </a:cubicBezTo>
                  <a:cubicBezTo>
                    <a:pt x="0" y="378"/>
                    <a:pt x="0" y="378"/>
                    <a:pt x="0" y="378"/>
                  </a:cubicBezTo>
                  <a:cubicBezTo>
                    <a:pt x="59" y="379"/>
                    <a:pt x="111" y="406"/>
                    <a:pt x="146" y="447"/>
                  </a:cubicBezTo>
                  <a:close/>
                </a:path>
              </a:pathLst>
            </a:custGeom>
            <a:solidFill>
              <a:srgbClr val="B21728"/>
            </a:solidFill>
            <a:ln w="9525">
              <a:solidFill>
                <a:schemeClr val="bg1"/>
              </a:solidFill>
              <a:round/>
            </a:ln>
          </p:spPr>
          <p:txBody>
            <a:bodyPr vert="horz" wrap="square" lIns="91440" tIns="45720" rIns="91440" bIns="45720" numCol="1" anchor="t" anchorCtr="0" compatLnSpc="1"/>
            <a:lstStyle/>
            <a:p>
              <a:endParaRPr lang="en-US" sz="2800" kern="0" dirty="0">
                <a:solidFill>
                  <a:schemeClr val="bg1"/>
                </a:solidFill>
              </a:endParaRPr>
            </a:p>
          </p:txBody>
        </p:sp>
        <p:sp>
          <p:nvSpPr>
            <p:cNvPr id="20" name="出自【趣你的PPT】(微信:qunideppt)：最优质的PPT资源库"/>
            <p:cNvSpPr/>
            <p:nvPr/>
          </p:nvSpPr>
          <p:spPr>
            <a:xfrm>
              <a:off x="5855756" y="2214578"/>
              <a:ext cx="335813" cy="4477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a:ln>
                    <a:noFill/>
                  </a:ln>
                  <a:solidFill>
                    <a:schemeClr val="bg1"/>
                  </a:solidFill>
                  <a:effectLst/>
                  <a:uLnTx/>
                  <a:uFillTx/>
                  <a:ea typeface="微软雅黑" panose="020B0503020204020204" pitchFamily="34" charset="-122"/>
                </a:rPr>
                <a:t>1</a:t>
              </a:r>
              <a:endParaRPr kumimoji="0" lang="en-US" sz="2800" b="0" i="0" u="none" strike="noStrike" kern="0" cap="none" spc="0" normalizeH="0" baseline="0" noProof="0" dirty="0">
                <a:ln>
                  <a:noFill/>
                </a:ln>
                <a:solidFill>
                  <a:schemeClr val="bg1"/>
                </a:solidFill>
                <a:effectLst/>
                <a:uLnTx/>
                <a:uFillTx/>
                <a:ea typeface="微软雅黑" panose="020B0503020204020204" pitchFamily="34" charset="-122"/>
                <a:cs typeface="Arial" panose="020B0604020202020204" pitchFamily="34" charset="0"/>
              </a:endParaRPr>
            </a:p>
          </p:txBody>
        </p:sp>
      </p:grpSp>
      <p:grpSp>
        <p:nvGrpSpPr>
          <p:cNvPr id="21" name="Group 20出自【趣你的PPT】(微信:qunideppt)：最优质的PPT资源库"/>
          <p:cNvGrpSpPr/>
          <p:nvPr/>
        </p:nvGrpSpPr>
        <p:grpSpPr>
          <a:xfrm>
            <a:off x="5920572" y="1944165"/>
            <a:ext cx="1307156" cy="1495216"/>
            <a:chOff x="6012032" y="2453063"/>
            <a:chExt cx="1307156" cy="1495216"/>
          </a:xfrm>
        </p:grpSpPr>
        <p:sp>
          <p:nvSpPr>
            <p:cNvPr id="22" name="出自【趣你的PPT】(微信:qunideppt)：最优质的PPT资源库"/>
            <p:cNvSpPr/>
            <p:nvPr/>
          </p:nvSpPr>
          <p:spPr bwMode="auto">
            <a:xfrm>
              <a:off x="6012032" y="2453063"/>
              <a:ext cx="1307156" cy="1495216"/>
            </a:xfrm>
            <a:custGeom>
              <a:avLst/>
              <a:gdLst/>
              <a:ahLst/>
              <a:cxnLst>
                <a:cxn ang="0">
                  <a:pos x="36" y="387"/>
                </a:cxn>
                <a:cxn ang="0">
                  <a:pos x="403" y="478"/>
                </a:cxn>
                <a:cxn ang="0">
                  <a:pos x="418" y="349"/>
                </a:cxn>
                <a:cxn ang="0">
                  <a:pos x="300" y="0"/>
                </a:cxn>
                <a:cxn ang="0">
                  <a:pos x="0" y="229"/>
                </a:cxn>
                <a:cxn ang="0">
                  <a:pos x="40" y="349"/>
                </a:cxn>
                <a:cxn ang="0">
                  <a:pos x="36" y="387"/>
                </a:cxn>
              </a:cxnLst>
              <a:rect l="0" t="0" r="r" b="b"/>
              <a:pathLst>
                <a:path w="418" h="478">
                  <a:moveTo>
                    <a:pt x="36" y="387"/>
                  </a:moveTo>
                  <a:cubicBezTo>
                    <a:pt x="403" y="478"/>
                    <a:pt x="403" y="478"/>
                    <a:pt x="403" y="478"/>
                  </a:cubicBezTo>
                  <a:cubicBezTo>
                    <a:pt x="413" y="436"/>
                    <a:pt x="418" y="393"/>
                    <a:pt x="418" y="349"/>
                  </a:cubicBezTo>
                  <a:cubicBezTo>
                    <a:pt x="418" y="217"/>
                    <a:pt x="374" y="96"/>
                    <a:pt x="300" y="0"/>
                  </a:cubicBezTo>
                  <a:cubicBezTo>
                    <a:pt x="0" y="229"/>
                    <a:pt x="0" y="229"/>
                    <a:pt x="0" y="229"/>
                  </a:cubicBezTo>
                  <a:cubicBezTo>
                    <a:pt x="25" y="263"/>
                    <a:pt x="40" y="304"/>
                    <a:pt x="40" y="349"/>
                  </a:cubicBezTo>
                  <a:cubicBezTo>
                    <a:pt x="40" y="362"/>
                    <a:pt x="39" y="374"/>
                    <a:pt x="36" y="387"/>
                  </a:cubicBezTo>
                  <a:close/>
                </a:path>
              </a:pathLst>
            </a:custGeom>
            <a:solidFill>
              <a:srgbClr val="EE493F"/>
            </a:solidFill>
            <a:ln w="9525">
              <a:solidFill>
                <a:schemeClr val="bg1"/>
              </a:solidFill>
              <a:round/>
            </a:ln>
          </p:spPr>
          <p:txBody>
            <a:bodyPr vert="horz" wrap="square" lIns="91440" tIns="45720" rIns="91440" bIns="45720" numCol="1" anchor="t" anchorCtr="0" compatLnSpc="1"/>
            <a:lstStyle/>
            <a:p>
              <a:endParaRPr lang="en-US" sz="2800" kern="0" dirty="0">
                <a:solidFill>
                  <a:schemeClr val="bg1"/>
                </a:solidFill>
              </a:endParaRPr>
            </a:p>
          </p:txBody>
        </p:sp>
        <p:sp>
          <p:nvSpPr>
            <p:cNvPr id="23" name="出自【趣你的PPT】(微信:qunideppt)：最优质的PPT资源库"/>
            <p:cNvSpPr/>
            <p:nvPr/>
          </p:nvSpPr>
          <p:spPr>
            <a:xfrm>
              <a:off x="6576068" y="3064213"/>
              <a:ext cx="416758" cy="4477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a:ln>
                    <a:noFill/>
                  </a:ln>
                  <a:solidFill>
                    <a:schemeClr val="bg1"/>
                  </a:solidFill>
                  <a:effectLst/>
                  <a:uLnTx/>
                  <a:uFillTx/>
                  <a:ea typeface="微软雅黑" panose="020B0503020204020204" pitchFamily="34" charset="-122"/>
                  <a:cs typeface="Arial" panose="020B0604020202020204" pitchFamily="34" charset="0"/>
                </a:rPr>
                <a:t>2</a:t>
              </a:r>
            </a:p>
          </p:txBody>
        </p:sp>
      </p:grpSp>
      <p:grpSp>
        <p:nvGrpSpPr>
          <p:cNvPr id="24" name="Group 23出自【趣你的PPT】(微信:qunideppt)：最优质的PPT资源库"/>
          <p:cNvGrpSpPr/>
          <p:nvPr/>
        </p:nvGrpSpPr>
        <p:grpSpPr>
          <a:xfrm>
            <a:off x="3681060" y="3186426"/>
            <a:ext cx="1454160" cy="1456809"/>
            <a:chOff x="3772520" y="3695324"/>
            <a:chExt cx="1454160" cy="1456809"/>
          </a:xfrm>
        </p:grpSpPr>
        <p:sp>
          <p:nvSpPr>
            <p:cNvPr id="25" name="出自【趣你的PPT】(微信:qunideppt)：最优质的PPT资源库"/>
            <p:cNvSpPr/>
            <p:nvPr/>
          </p:nvSpPr>
          <p:spPr bwMode="auto">
            <a:xfrm>
              <a:off x="3772520" y="3695324"/>
              <a:ext cx="1454160" cy="1456809"/>
            </a:xfrm>
            <a:custGeom>
              <a:avLst/>
              <a:gdLst/>
              <a:ahLst/>
              <a:cxnLst>
                <a:cxn ang="0">
                  <a:pos x="367" y="0"/>
                </a:cxn>
                <a:cxn ang="0">
                  <a:pos x="0" y="89"/>
                </a:cxn>
                <a:cxn ang="0">
                  <a:pos x="302" y="466"/>
                </a:cxn>
                <a:cxn ang="0">
                  <a:pos x="465" y="125"/>
                </a:cxn>
                <a:cxn ang="0">
                  <a:pos x="367" y="0"/>
                </a:cxn>
              </a:cxnLst>
              <a:rect l="0" t="0" r="r" b="b"/>
              <a:pathLst>
                <a:path w="465" h="466">
                  <a:moveTo>
                    <a:pt x="367" y="0"/>
                  </a:moveTo>
                  <a:cubicBezTo>
                    <a:pt x="0" y="89"/>
                    <a:pt x="0" y="89"/>
                    <a:pt x="0" y="89"/>
                  </a:cubicBezTo>
                  <a:cubicBezTo>
                    <a:pt x="40" y="255"/>
                    <a:pt x="153" y="392"/>
                    <a:pt x="302" y="466"/>
                  </a:cubicBezTo>
                  <a:cubicBezTo>
                    <a:pt x="465" y="125"/>
                    <a:pt x="465" y="125"/>
                    <a:pt x="465" y="125"/>
                  </a:cubicBezTo>
                  <a:cubicBezTo>
                    <a:pt x="417" y="99"/>
                    <a:pt x="381" y="54"/>
                    <a:pt x="367" y="0"/>
                  </a:cubicBezTo>
                  <a:close/>
                </a:path>
              </a:pathLst>
            </a:custGeom>
            <a:solidFill>
              <a:srgbClr val="DE2223"/>
            </a:solidFill>
            <a:ln w="9525">
              <a:solidFill>
                <a:schemeClr val="bg1"/>
              </a:solidFill>
              <a:round/>
            </a:ln>
          </p:spPr>
          <p:txBody>
            <a:bodyPr vert="horz" wrap="square" lIns="91440" tIns="45720" rIns="91440" bIns="45720" numCol="1" anchor="t" anchorCtr="0" compatLnSpc="1"/>
            <a:lstStyle/>
            <a:p>
              <a:endParaRPr lang="en-US" sz="2800" kern="0" dirty="0">
                <a:solidFill>
                  <a:schemeClr val="bg1"/>
                </a:solidFill>
              </a:endParaRPr>
            </a:p>
          </p:txBody>
        </p:sp>
        <p:sp>
          <p:nvSpPr>
            <p:cNvPr id="26" name="出自【趣你的PPT】(微信:qunideppt)：最优质的PPT资源库"/>
            <p:cNvSpPr/>
            <p:nvPr/>
          </p:nvSpPr>
          <p:spPr>
            <a:xfrm>
              <a:off x="4354508" y="4048103"/>
              <a:ext cx="402202" cy="523220"/>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a:ln>
                    <a:noFill/>
                  </a:ln>
                  <a:solidFill>
                    <a:schemeClr val="bg1"/>
                  </a:solidFill>
                  <a:effectLst/>
                  <a:uLnTx/>
                  <a:uFillTx/>
                  <a:ea typeface="微软雅黑" panose="020B0503020204020204" pitchFamily="34" charset="-122"/>
                </a:rPr>
                <a:t>5</a:t>
              </a:r>
              <a:endParaRPr kumimoji="0" lang="en-US" sz="2800" b="0" i="0" u="none" strike="noStrike" kern="0" cap="none" spc="0" normalizeH="0" baseline="0" noProof="0" dirty="0">
                <a:ln>
                  <a:noFill/>
                </a:ln>
                <a:solidFill>
                  <a:schemeClr val="bg1"/>
                </a:solidFill>
                <a:effectLst/>
                <a:uLnTx/>
                <a:uFillTx/>
                <a:ea typeface="微软雅黑" panose="020B0503020204020204" pitchFamily="34" charset="-122"/>
                <a:cs typeface="Arial" panose="020B0604020202020204" pitchFamily="34" charset="0"/>
              </a:endParaRPr>
            </a:p>
          </p:txBody>
        </p:sp>
      </p:grpSp>
      <p:grpSp>
        <p:nvGrpSpPr>
          <p:cNvPr id="27" name="Group 26出自【趣你的PPT】(微信:qunideppt)：最优质的PPT资源库"/>
          <p:cNvGrpSpPr/>
          <p:nvPr/>
        </p:nvGrpSpPr>
        <p:grpSpPr>
          <a:xfrm>
            <a:off x="5707348" y="3189074"/>
            <a:ext cx="1464756" cy="1467404"/>
            <a:chOff x="5798808" y="3697972"/>
            <a:chExt cx="1464756" cy="1467404"/>
          </a:xfrm>
        </p:grpSpPr>
        <p:sp>
          <p:nvSpPr>
            <p:cNvPr id="28" name="出自【趣你的PPT】(微信:qunideppt)：最优质的PPT资源库"/>
            <p:cNvSpPr/>
            <p:nvPr/>
          </p:nvSpPr>
          <p:spPr bwMode="auto">
            <a:xfrm>
              <a:off x="5798808" y="3697972"/>
              <a:ext cx="1464756" cy="1467404"/>
            </a:xfrm>
            <a:custGeom>
              <a:avLst/>
              <a:gdLst/>
              <a:ahLst/>
              <a:cxnLst>
                <a:cxn ang="0">
                  <a:pos x="0" y="127"/>
                </a:cxn>
                <a:cxn ang="0">
                  <a:pos x="161" y="469"/>
                </a:cxn>
                <a:cxn ang="0">
                  <a:pos x="468" y="92"/>
                </a:cxn>
                <a:cxn ang="0">
                  <a:pos x="102" y="0"/>
                </a:cxn>
                <a:cxn ang="0">
                  <a:pos x="0" y="127"/>
                </a:cxn>
              </a:cxnLst>
              <a:rect l="0" t="0" r="r" b="b"/>
              <a:pathLst>
                <a:path w="468" h="469">
                  <a:moveTo>
                    <a:pt x="0" y="127"/>
                  </a:moveTo>
                  <a:cubicBezTo>
                    <a:pt x="161" y="469"/>
                    <a:pt x="161" y="469"/>
                    <a:pt x="161" y="469"/>
                  </a:cubicBezTo>
                  <a:cubicBezTo>
                    <a:pt x="312" y="396"/>
                    <a:pt x="426" y="258"/>
                    <a:pt x="468" y="92"/>
                  </a:cubicBezTo>
                  <a:cubicBezTo>
                    <a:pt x="102" y="0"/>
                    <a:pt x="102" y="0"/>
                    <a:pt x="102" y="0"/>
                  </a:cubicBezTo>
                  <a:cubicBezTo>
                    <a:pt x="87" y="56"/>
                    <a:pt x="50" y="101"/>
                    <a:pt x="0" y="127"/>
                  </a:cubicBezTo>
                  <a:close/>
                </a:path>
              </a:pathLst>
            </a:custGeom>
            <a:solidFill>
              <a:srgbClr val="DE2223"/>
            </a:solidFill>
            <a:ln w="9525">
              <a:solidFill>
                <a:schemeClr val="bg1"/>
              </a:solidFill>
              <a:round/>
            </a:ln>
          </p:spPr>
          <p:txBody>
            <a:bodyPr vert="horz" wrap="square" lIns="91440" tIns="45720" rIns="91440" bIns="45720" numCol="1" anchor="t" anchorCtr="0" compatLnSpc="1"/>
            <a:lstStyle/>
            <a:p>
              <a:endParaRPr lang="en-US" sz="2800" kern="0" dirty="0">
                <a:solidFill>
                  <a:schemeClr val="bg1"/>
                </a:solidFill>
              </a:endParaRPr>
            </a:p>
          </p:txBody>
        </p:sp>
        <p:sp>
          <p:nvSpPr>
            <p:cNvPr id="29" name="出自【趣你的PPT】(微信:qunideppt)：最优质的PPT资源库"/>
            <p:cNvSpPr/>
            <p:nvPr/>
          </p:nvSpPr>
          <p:spPr>
            <a:xfrm>
              <a:off x="6332605" y="4094217"/>
              <a:ext cx="234118" cy="447709"/>
            </a:xfrm>
            <a:prstGeom prst="rect">
              <a:avLst/>
            </a:prstGeom>
            <a:noFill/>
            <a:ln w="9525">
              <a:noFill/>
              <a:round/>
            </a:ln>
          </p:spPr>
          <p:txBody>
            <a:bodyPr vert="horz" wrap="square" lIns="91440" tIns="45720" rIns="91440" bIns="45720" numCol="1" anchor="t" anchorCtr="0" compatLnSpc="1"/>
            <a:lstStyle/>
            <a:p>
              <a:r>
                <a:rPr lang="en-US" sz="2800" kern="0" dirty="0">
                  <a:solidFill>
                    <a:schemeClr val="bg1"/>
                  </a:solidFill>
                </a:rPr>
                <a:t>3</a:t>
              </a:r>
            </a:p>
          </p:txBody>
        </p:sp>
      </p:grpSp>
      <p:grpSp>
        <p:nvGrpSpPr>
          <p:cNvPr id="30" name="Group 29出自【趣你的PPT】(微信:qunideppt)：最优质的PPT资源库"/>
          <p:cNvGrpSpPr/>
          <p:nvPr/>
        </p:nvGrpSpPr>
        <p:grpSpPr>
          <a:xfrm>
            <a:off x="4657121" y="3595657"/>
            <a:ext cx="1520379" cy="1238288"/>
            <a:chOff x="4748581" y="4104555"/>
            <a:chExt cx="1520379" cy="1238288"/>
          </a:xfrm>
        </p:grpSpPr>
        <p:sp>
          <p:nvSpPr>
            <p:cNvPr id="31" name="出自【趣你的PPT】(微信:qunideppt)：最优质的PPT资源库"/>
            <p:cNvSpPr/>
            <p:nvPr/>
          </p:nvSpPr>
          <p:spPr bwMode="auto">
            <a:xfrm>
              <a:off x="4748581" y="4104555"/>
              <a:ext cx="1520379" cy="1238288"/>
            </a:xfrm>
            <a:custGeom>
              <a:avLst/>
              <a:gdLst/>
              <a:ahLst/>
              <a:cxnLst>
                <a:cxn ang="0">
                  <a:pos x="163" y="0"/>
                </a:cxn>
                <a:cxn ang="0">
                  <a:pos x="0" y="341"/>
                </a:cxn>
                <a:cxn ang="0">
                  <a:pos x="247" y="396"/>
                </a:cxn>
                <a:cxn ang="0">
                  <a:pos x="486" y="344"/>
                </a:cxn>
                <a:cxn ang="0">
                  <a:pos x="325" y="2"/>
                </a:cxn>
                <a:cxn ang="0">
                  <a:pos x="247" y="18"/>
                </a:cxn>
                <a:cxn ang="0">
                  <a:pos x="163" y="0"/>
                </a:cxn>
              </a:cxnLst>
              <a:rect l="0" t="0" r="r" b="b"/>
              <a:pathLst>
                <a:path w="486" h="396">
                  <a:moveTo>
                    <a:pt x="163" y="0"/>
                  </a:moveTo>
                  <a:cubicBezTo>
                    <a:pt x="0" y="341"/>
                    <a:pt x="0" y="341"/>
                    <a:pt x="0" y="341"/>
                  </a:cubicBezTo>
                  <a:cubicBezTo>
                    <a:pt x="75" y="376"/>
                    <a:pt x="158" y="396"/>
                    <a:pt x="247" y="396"/>
                  </a:cubicBezTo>
                  <a:cubicBezTo>
                    <a:pt x="332" y="396"/>
                    <a:pt x="413" y="377"/>
                    <a:pt x="486" y="344"/>
                  </a:cubicBezTo>
                  <a:cubicBezTo>
                    <a:pt x="325" y="2"/>
                    <a:pt x="325" y="2"/>
                    <a:pt x="325" y="2"/>
                  </a:cubicBezTo>
                  <a:cubicBezTo>
                    <a:pt x="301" y="12"/>
                    <a:pt x="274" y="18"/>
                    <a:pt x="247" y="18"/>
                  </a:cubicBezTo>
                  <a:cubicBezTo>
                    <a:pt x="217" y="18"/>
                    <a:pt x="189" y="11"/>
                    <a:pt x="163" y="0"/>
                  </a:cubicBezTo>
                  <a:close/>
                </a:path>
              </a:pathLst>
            </a:custGeom>
            <a:solidFill>
              <a:srgbClr val="EE493F"/>
            </a:solidFill>
            <a:ln w="9525">
              <a:solidFill>
                <a:schemeClr val="bg1"/>
              </a:solidFill>
              <a:round/>
            </a:ln>
          </p:spPr>
          <p:txBody>
            <a:bodyPr vert="horz" wrap="square" lIns="91440" tIns="45720" rIns="91440" bIns="45720" numCol="1" anchor="t" anchorCtr="0" compatLnSpc="1"/>
            <a:lstStyle/>
            <a:p>
              <a:endParaRPr lang="en-US" sz="2800" kern="0" dirty="0">
                <a:solidFill>
                  <a:schemeClr val="bg1"/>
                </a:solidFill>
              </a:endParaRPr>
            </a:p>
          </p:txBody>
        </p:sp>
        <p:sp>
          <p:nvSpPr>
            <p:cNvPr id="32" name="出自【趣你的PPT】(微信:qunideppt)：最优质的PPT资源库"/>
            <p:cNvSpPr/>
            <p:nvPr/>
          </p:nvSpPr>
          <p:spPr>
            <a:xfrm>
              <a:off x="5329447" y="4467010"/>
              <a:ext cx="219441" cy="4477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a:ln>
                    <a:noFill/>
                  </a:ln>
                  <a:solidFill>
                    <a:schemeClr val="bg1"/>
                  </a:solidFill>
                  <a:effectLst/>
                  <a:uLnTx/>
                  <a:uFillTx/>
                  <a:ea typeface="微软雅黑" panose="020B0503020204020204" pitchFamily="34" charset="-122"/>
                </a:rPr>
                <a:t>4</a:t>
              </a:r>
              <a:endParaRPr kumimoji="0" lang="en-US" sz="2800" b="0" i="0" u="none" strike="noStrike" kern="0" cap="none" spc="0" normalizeH="0" baseline="0" noProof="0" dirty="0">
                <a:ln>
                  <a:noFill/>
                </a:ln>
                <a:solidFill>
                  <a:schemeClr val="bg1"/>
                </a:solidFill>
                <a:effectLst/>
                <a:uLnTx/>
                <a:uFillTx/>
                <a:ea typeface="微软雅黑" panose="020B0503020204020204" pitchFamily="34" charset="-122"/>
                <a:cs typeface="Arial" panose="020B0604020202020204" pitchFamily="34" charset="0"/>
              </a:endParaRPr>
            </a:p>
          </p:txBody>
        </p:sp>
      </p:grpSp>
      <p:grpSp>
        <p:nvGrpSpPr>
          <p:cNvPr id="33" name="Group 32出自【趣你的PPT】(微信:qunideppt)：最优质的PPT资源库"/>
          <p:cNvGrpSpPr/>
          <p:nvPr/>
        </p:nvGrpSpPr>
        <p:grpSpPr>
          <a:xfrm>
            <a:off x="3628085" y="1953436"/>
            <a:ext cx="1300533" cy="1476674"/>
            <a:chOff x="3719545" y="2462334"/>
            <a:chExt cx="1300533" cy="1476674"/>
          </a:xfrm>
        </p:grpSpPr>
        <p:sp>
          <p:nvSpPr>
            <p:cNvPr id="34" name="出自【趣你的PPT】(微信:qunideppt)：最优质的PPT资源库"/>
            <p:cNvSpPr/>
            <p:nvPr/>
          </p:nvSpPr>
          <p:spPr bwMode="auto">
            <a:xfrm>
              <a:off x="3719545" y="2462334"/>
              <a:ext cx="1300533" cy="1476674"/>
            </a:xfrm>
            <a:custGeom>
              <a:avLst/>
              <a:gdLst/>
              <a:ahLst/>
              <a:cxnLst>
                <a:cxn ang="0">
                  <a:pos x="416" y="229"/>
                </a:cxn>
                <a:cxn ang="0">
                  <a:pos x="116" y="0"/>
                </a:cxn>
                <a:cxn ang="0">
                  <a:pos x="0" y="346"/>
                </a:cxn>
                <a:cxn ang="0">
                  <a:pos x="14" y="472"/>
                </a:cxn>
                <a:cxn ang="0">
                  <a:pos x="382" y="382"/>
                </a:cxn>
                <a:cxn ang="0">
                  <a:pos x="378" y="346"/>
                </a:cxn>
                <a:cxn ang="0">
                  <a:pos x="416" y="229"/>
                </a:cxn>
              </a:cxnLst>
              <a:rect l="0" t="0" r="r" b="b"/>
              <a:pathLst>
                <a:path w="416" h="472">
                  <a:moveTo>
                    <a:pt x="416" y="229"/>
                  </a:moveTo>
                  <a:cubicBezTo>
                    <a:pt x="116" y="0"/>
                    <a:pt x="116" y="0"/>
                    <a:pt x="116" y="0"/>
                  </a:cubicBezTo>
                  <a:cubicBezTo>
                    <a:pt x="43" y="96"/>
                    <a:pt x="0" y="216"/>
                    <a:pt x="0" y="346"/>
                  </a:cubicBezTo>
                  <a:cubicBezTo>
                    <a:pt x="0" y="389"/>
                    <a:pt x="5" y="431"/>
                    <a:pt x="14" y="472"/>
                  </a:cubicBezTo>
                  <a:cubicBezTo>
                    <a:pt x="382" y="382"/>
                    <a:pt x="382" y="382"/>
                    <a:pt x="382" y="382"/>
                  </a:cubicBezTo>
                  <a:cubicBezTo>
                    <a:pt x="379" y="370"/>
                    <a:pt x="378" y="358"/>
                    <a:pt x="378" y="346"/>
                  </a:cubicBezTo>
                  <a:cubicBezTo>
                    <a:pt x="378" y="302"/>
                    <a:pt x="392" y="262"/>
                    <a:pt x="416" y="229"/>
                  </a:cubicBezTo>
                  <a:close/>
                </a:path>
              </a:pathLst>
            </a:custGeom>
            <a:solidFill>
              <a:srgbClr val="B21728"/>
            </a:solidFill>
            <a:ln w="9525">
              <a:solidFill>
                <a:schemeClr val="bg1"/>
              </a:solidFill>
              <a:round/>
            </a:ln>
          </p:spPr>
          <p:txBody>
            <a:bodyPr vert="horz" wrap="square" lIns="91440" tIns="45720" rIns="91440" bIns="45720" numCol="1" anchor="t" anchorCtr="0" compatLnSpc="1"/>
            <a:lstStyle/>
            <a:p>
              <a:endParaRPr lang="en-US" sz="2800" kern="0" dirty="0">
                <a:solidFill>
                  <a:schemeClr val="bg1"/>
                </a:solidFill>
              </a:endParaRPr>
            </a:p>
          </p:txBody>
        </p:sp>
        <p:sp>
          <p:nvSpPr>
            <p:cNvPr id="35" name="出自【趣你的PPT】(微信:qunideppt)：最优质的PPT资源库"/>
            <p:cNvSpPr/>
            <p:nvPr/>
          </p:nvSpPr>
          <p:spPr>
            <a:xfrm>
              <a:off x="4027413" y="3090047"/>
              <a:ext cx="380979" cy="44770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a:ln>
                    <a:noFill/>
                  </a:ln>
                  <a:solidFill>
                    <a:schemeClr val="bg1"/>
                  </a:solidFill>
                  <a:effectLst/>
                  <a:uLnTx/>
                  <a:uFillTx/>
                  <a:ea typeface="微软雅黑" panose="020B0503020204020204" pitchFamily="34" charset="-122"/>
                </a:rPr>
                <a:t>6</a:t>
              </a:r>
              <a:endParaRPr kumimoji="0" lang="en-US" sz="2800" b="0" i="0" u="none" strike="noStrike" kern="0" cap="none" spc="0" normalizeH="0" baseline="0" noProof="0" dirty="0">
                <a:ln>
                  <a:noFill/>
                </a:ln>
                <a:solidFill>
                  <a:schemeClr val="bg1"/>
                </a:solidFill>
                <a:effectLst/>
                <a:uLnTx/>
                <a:uFillTx/>
                <a:ea typeface="微软雅黑" panose="020B0503020204020204" pitchFamily="34" charset="-122"/>
                <a:cs typeface="Arial" panose="020B0604020202020204" pitchFamily="34" charset="0"/>
              </a:endParaRPr>
            </a:p>
          </p:txBody>
        </p:sp>
      </p:grpSp>
      <p:grpSp>
        <p:nvGrpSpPr>
          <p:cNvPr id="36" name="Group 35出自【趣你的PPT】(微信:qunideppt)：最优质的PPT资源库"/>
          <p:cNvGrpSpPr/>
          <p:nvPr/>
        </p:nvGrpSpPr>
        <p:grpSpPr>
          <a:xfrm>
            <a:off x="6246860" y="1224777"/>
            <a:ext cx="2218018" cy="203752"/>
            <a:chOff x="6338320" y="1733675"/>
            <a:chExt cx="2218018" cy="203752"/>
          </a:xfrm>
        </p:grpSpPr>
        <p:cxnSp>
          <p:nvCxnSpPr>
            <p:cNvPr id="37" name="出自【趣你的PPT】(微信:qunideppt)：最优质的PPT资源库"/>
            <p:cNvCxnSpPr/>
            <p:nvPr/>
          </p:nvCxnSpPr>
          <p:spPr>
            <a:xfrm flipV="1">
              <a:off x="6338320" y="1733675"/>
              <a:ext cx="317765" cy="20375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出自【趣你的PPT】(微信:qunideppt)：最优质的PPT资源库"/>
            <p:cNvCxnSpPr/>
            <p:nvPr/>
          </p:nvCxnSpPr>
          <p:spPr>
            <a:xfrm>
              <a:off x="6653704" y="1736579"/>
              <a:ext cx="1902634" cy="1750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9" name="Group 38出自【趣你的PPT】(微信:qunideppt)：最优质的PPT资源库"/>
          <p:cNvGrpSpPr/>
          <p:nvPr/>
        </p:nvGrpSpPr>
        <p:grpSpPr>
          <a:xfrm>
            <a:off x="2044324" y="1226683"/>
            <a:ext cx="2654842" cy="266234"/>
            <a:chOff x="2135784" y="1735581"/>
            <a:chExt cx="2654842" cy="266234"/>
          </a:xfrm>
        </p:grpSpPr>
        <p:cxnSp>
          <p:nvCxnSpPr>
            <p:cNvPr id="40" name="出自【趣你的PPT】(微信:qunideppt)：最优质的PPT资源库"/>
            <p:cNvCxnSpPr/>
            <p:nvPr/>
          </p:nvCxnSpPr>
          <p:spPr>
            <a:xfrm flipH="1" flipV="1">
              <a:off x="4309342" y="1735581"/>
              <a:ext cx="481284" cy="26623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出自【趣你的PPT】(微信:qunideppt)：最优质的PPT资源库"/>
            <p:cNvCxnSpPr/>
            <p:nvPr/>
          </p:nvCxnSpPr>
          <p:spPr>
            <a:xfrm flipV="1">
              <a:off x="2135784" y="1736579"/>
              <a:ext cx="2173558" cy="1905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2" name="出自【趣你的PPT】(微信:qunideppt)：最优质的PPT资源库"/>
          <p:cNvSpPr/>
          <p:nvPr/>
        </p:nvSpPr>
        <p:spPr>
          <a:xfrm>
            <a:off x="2141012" y="891678"/>
            <a:ext cx="1723549" cy="707886"/>
          </a:xfrm>
          <a:prstGeom prst="rect">
            <a:avLst/>
          </a:prstGeom>
        </p:spPr>
        <p:txBody>
          <a:bodyPr wrap="none">
            <a:spAutoFit/>
          </a:bodyPr>
          <a:lstStyle/>
          <a:p>
            <a:pPr algn="ctr"/>
            <a:r>
              <a:rPr lang="zh-CN" altLang="zh-CN" sz="2000" b="1" dirty="0">
                <a:ea typeface="微软雅黑" panose="020B0503020204020204" pitchFamily="34" charset="-122"/>
              </a:rPr>
              <a:t>计划</a:t>
            </a:r>
            <a:r>
              <a:rPr lang="zh-CN" altLang="en-US" sz="2000" b="1" dirty="0">
                <a:ea typeface="微软雅黑" panose="020B0503020204020204" pitchFamily="34" charset="-122"/>
              </a:rPr>
              <a:t>管理</a:t>
            </a:r>
            <a:r>
              <a:rPr lang="zh-CN" altLang="zh-CN" sz="2000" b="1" dirty="0">
                <a:ea typeface="微软雅黑" panose="020B0503020204020204" pitchFamily="34" charset="-122"/>
              </a:rPr>
              <a:t>，</a:t>
            </a:r>
            <a:endParaRPr lang="en-US" altLang="zh-CN" sz="2000" b="1" dirty="0">
              <a:ea typeface="微软雅黑" panose="020B0503020204020204" pitchFamily="34" charset="-122"/>
            </a:endParaRPr>
          </a:p>
          <a:p>
            <a:pPr algn="ctr"/>
            <a:r>
              <a:rPr lang="zh-CN" altLang="zh-CN" sz="2000" b="1" dirty="0">
                <a:ea typeface="微软雅黑" panose="020B0503020204020204" pitchFamily="34" charset="-122"/>
              </a:rPr>
              <a:t>保障生产</a:t>
            </a:r>
            <a:r>
              <a:rPr lang="zh-CN" altLang="en-US" sz="2000" b="1" dirty="0">
                <a:ea typeface="微软雅黑" panose="020B0503020204020204" pitchFamily="34" charset="-122"/>
              </a:rPr>
              <a:t>运营</a:t>
            </a:r>
            <a:endParaRPr lang="zh-CN" altLang="en-US" sz="2000" dirty="0"/>
          </a:p>
        </p:txBody>
      </p:sp>
      <p:sp>
        <p:nvSpPr>
          <p:cNvPr id="43" name="出自【趣你的PPT】(微信:qunideppt)：最优质的PPT资源库"/>
          <p:cNvSpPr/>
          <p:nvPr/>
        </p:nvSpPr>
        <p:spPr>
          <a:xfrm>
            <a:off x="6638542" y="891244"/>
            <a:ext cx="1723549" cy="707886"/>
          </a:xfrm>
          <a:prstGeom prst="rect">
            <a:avLst/>
          </a:prstGeom>
        </p:spPr>
        <p:txBody>
          <a:bodyPr wrap="none">
            <a:spAutoFit/>
          </a:bodyPr>
          <a:lstStyle/>
          <a:p>
            <a:pPr algn="ctr"/>
            <a:r>
              <a:rPr lang="zh-CN" altLang="zh-CN" sz="2000" b="1" dirty="0">
                <a:ea typeface="微软雅黑" panose="020B0503020204020204" pitchFamily="34" charset="-122"/>
              </a:rPr>
              <a:t>建章立制，</a:t>
            </a:r>
            <a:endParaRPr lang="en-US" altLang="zh-CN" sz="2000" b="1" dirty="0">
              <a:ea typeface="微软雅黑" panose="020B0503020204020204" pitchFamily="34" charset="-122"/>
            </a:endParaRPr>
          </a:p>
          <a:p>
            <a:pPr algn="ctr"/>
            <a:r>
              <a:rPr lang="zh-CN" altLang="zh-CN" sz="2000" b="1" dirty="0">
                <a:ea typeface="微软雅黑" panose="020B0503020204020204" pitchFamily="34" charset="-122"/>
              </a:rPr>
              <a:t>工作有章可循</a:t>
            </a:r>
            <a:endParaRPr lang="zh-CN" altLang="en-US" sz="2000" b="1" dirty="0">
              <a:ea typeface="微软雅黑" panose="020B0503020204020204" pitchFamily="34" charset="-122"/>
            </a:endParaRPr>
          </a:p>
        </p:txBody>
      </p:sp>
      <p:cxnSp>
        <p:nvCxnSpPr>
          <p:cNvPr id="44" name="出自【趣你的PPT】(微信:qunideppt)：最优质的PPT资源库"/>
          <p:cNvCxnSpPr>
            <a:endCxn id="45" idx="3"/>
          </p:cNvCxnSpPr>
          <p:nvPr/>
        </p:nvCxnSpPr>
        <p:spPr>
          <a:xfrm>
            <a:off x="7111144" y="2642109"/>
            <a:ext cx="1944621" cy="1275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5" name="出自【趣你的PPT】(微信:qunideppt)：最优质的PPT资源库"/>
          <p:cNvSpPr/>
          <p:nvPr/>
        </p:nvSpPr>
        <p:spPr>
          <a:xfrm>
            <a:off x="7332216" y="2300925"/>
            <a:ext cx="1723549" cy="707886"/>
          </a:xfrm>
          <a:prstGeom prst="rect">
            <a:avLst/>
          </a:prstGeom>
        </p:spPr>
        <p:txBody>
          <a:bodyPr wrap="none">
            <a:spAutoFit/>
          </a:bodyPr>
          <a:lstStyle/>
          <a:p>
            <a:pPr algn="ctr"/>
            <a:r>
              <a:rPr lang="zh-CN" altLang="zh-CN" sz="2000" b="1" dirty="0">
                <a:ea typeface="微软雅黑" panose="020B0503020204020204" pitchFamily="34" charset="-122"/>
              </a:rPr>
              <a:t>强化学习，</a:t>
            </a:r>
            <a:endParaRPr lang="en-US" altLang="zh-CN" sz="2000" b="1" dirty="0">
              <a:ea typeface="微软雅黑" panose="020B0503020204020204" pitchFamily="34" charset="-122"/>
            </a:endParaRPr>
          </a:p>
          <a:p>
            <a:pPr algn="ctr"/>
            <a:r>
              <a:rPr lang="zh-CN" altLang="zh-CN" sz="2000" b="1" dirty="0">
                <a:ea typeface="微软雅黑" panose="020B0503020204020204" pitchFamily="34" charset="-122"/>
              </a:rPr>
              <a:t>加强队伍建设</a:t>
            </a:r>
            <a:endParaRPr lang="zh-CN" altLang="en-US" sz="2000" b="1" dirty="0">
              <a:ea typeface="微软雅黑" panose="020B0503020204020204" pitchFamily="34" charset="-122"/>
            </a:endParaRPr>
          </a:p>
        </p:txBody>
      </p:sp>
      <p:grpSp>
        <p:nvGrpSpPr>
          <p:cNvPr id="46" name="Group 45出自【趣你的PPT】(微信:qunideppt)：最优质的PPT资源库"/>
          <p:cNvGrpSpPr/>
          <p:nvPr/>
        </p:nvGrpSpPr>
        <p:grpSpPr>
          <a:xfrm>
            <a:off x="6891206" y="4060968"/>
            <a:ext cx="1974715" cy="282531"/>
            <a:chOff x="6982666" y="4569866"/>
            <a:chExt cx="1974715" cy="282531"/>
          </a:xfrm>
        </p:grpSpPr>
        <p:cxnSp>
          <p:nvCxnSpPr>
            <p:cNvPr id="47" name="出自【趣你的PPT】(微信:qunideppt)：最优质的PPT资源库"/>
            <p:cNvCxnSpPr/>
            <p:nvPr/>
          </p:nvCxnSpPr>
          <p:spPr>
            <a:xfrm>
              <a:off x="6982666" y="4569866"/>
              <a:ext cx="255498" cy="26691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出自【趣你的PPT】(微信:qunideppt)：最优质的PPT资源库"/>
            <p:cNvCxnSpPr/>
            <p:nvPr/>
          </p:nvCxnSpPr>
          <p:spPr>
            <a:xfrm>
              <a:off x="7256202" y="4843984"/>
              <a:ext cx="1701179" cy="8413"/>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9" name="出自【趣你的PPT】(微信:qunideppt)：最优质的PPT资源库"/>
          <p:cNvSpPr/>
          <p:nvPr/>
        </p:nvSpPr>
        <p:spPr>
          <a:xfrm>
            <a:off x="7142372" y="3989556"/>
            <a:ext cx="1723549" cy="707886"/>
          </a:xfrm>
          <a:prstGeom prst="rect">
            <a:avLst/>
          </a:prstGeom>
        </p:spPr>
        <p:txBody>
          <a:bodyPr wrap="none">
            <a:spAutoFit/>
          </a:bodyPr>
          <a:lstStyle/>
          <a:p>
            <a:pPr algn="ctr"/>
            <a:r>
              <a:rPr lang="zh-CN" altLang="en-US" sz="2000" b="1" dirty="0">
                <a:ea typeface="微软雅黑" panose="020B0503020204020204" pitchFamily="34" charset="-122"/>
              </a:rPr>
              <a:t>抓</a:t>
            </a:r>
            <a:r>
              <a:rPr lang="zh-CN" altLang="zh-CN" sz="2000" b="1" dirty="0">
                <a:ea typeface="微软雅黑" panose="020B0503020204020204" pitchFamily="34" charset="-122"/>
              </a:rPr>
              <a:t>根本，</a:t>
            </a:r>
            <a:endParaRPr lang="en-US" altLang="zh-CN" sz="2000" b="1" dirty="0">
              <a:ea typeface="微软雅黑" panose="020B0503020204020204" pitchFamily="34" charset="-122"/>
            </a:endParaRPr>
          </a:p>
          <a:p>
            <a:pPr algn="ctr"/>
            <a:r>
              <a:rPr lang="zh-CN" altLang="en-US" sz="2000" b="1" dirty="0">
                <a:ea typeface="微软雅黑" panose="020B0503020204020204" pitchFamily="34" charset="-122"/>
              </a:rPr>
              <a:t>深化</a:t>
            </a:r>
            <a:r>
              <a:rPr lang="zh-CN" altLang="zh-CN" sz="2000" b="1" dirty="0">
                <a:ea typeface="微软雅黑" panose="020B0503020204020204" pitchFamily="34" charset="-122"/>
              </a:rPr>
              <a:t>基础工作</a:t>
            </a:r>
            <a:endParaRPr lang="zh-CN" altLang="en-US" sz="2000" b="1" dirty="0">
              <a:ea typeface="微软雅黑" panose="020B0503020204020204" pitchFamily="34" charset="-122"/>
            </a:endParaRPr>
          </a:p>
        </p:txBody>
      </p:sp>
      <p:cxnSp>
        <p:nvCxnSpPr>
          <p:cNvPr id="50" name="出自【趣你的PPT】(微信:qunideppt)：最优质的PPT资源库"/>
          <p:cNvCxnSpPr/>
          <p:nvPr/>
        </p:nvCxnSpPr>
        <p:spPr>
          <a:xfrm>
            <a:off x="1468260" y="2643925"/>
            <a:ext cx="2287978" cy="403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出自【趣你的PPT】(微信:qunideppt)：最优质的PPT资源库"/>
          <p:cNvSpPr/>
          <p:nvPr/>
        </p:nvSpPr>
        <p:spPr>
          <a:xfrm>
            <a:off x="1582533" y="2289982"/>
            <a:ext cx="1723549" cy="707886"/>
          </a:xfrm>
          <a:prstGeom prst="rect">
            <a:avLst/>
          </a:prstGeom>
        </p:spPr>
        <p:txBody>
          <a:bodyPr wrap="none">
            <a:spAutoFit/>
          </a:bodyPr>
          <a:lstStyle/>
          <a:p>
            <a:pPr algn="ctr"/>
            <a:r>
              <a:rPr lang="zh-CN" altLang="zh-CN" sz="2000" b="1" dirty="0">
                <a:ea typeface="微软雅黑" panose="020B0503020204020204" pitchFamily="34" charset="-122"/>
              </a:rPr>
              <a:t>积极沟通，</a:t>
            </a:r>
            <a:endParaRPr lang="en-US" altLang="zh-CN" sz="2000" b="1" dirty="0">
              <a:ea typeface="微软雅黑" panose="020B0503020204020204" pitchFamily="34" charset="-122"/>
            </a:endParaRPr>
          </a:p>
          <a:p>
            <a:pPr algn="ctr"/>
            <a:r>
              <a:rPr lang="zh-CN" altLang="zh-CN" sz="2000" b="1" dirty="0">
                <a:ea typeface="微软雅黑" panose="020B0503020204020204" pitchFamily="34" charset="-122"/>
              </a:rPr>
              <a:t>维护企业利益</a:t>
            </a:r>
            <a:endParaRPr lang="zh-CN" altLang="en-US" sz="2000" b="1" dirty="0">
              <a:ea typeface="微软雅黑" panose="020B0503020204020204" pitchFamily="34" charset="-122"/>
            </a:endParaRPr>
          </a:p>
        </p:txBody>
      </p:sp>
      <p:grpSp>
        <p:nvGrpSpPr>
          <p:cNvPr id="52" name="Group 51出自【趣你的PPT】(微信:qunideppt)：最优质的PPT资源库"/>
          <p:cNvGrpSpPr/>
          <p:nvPr/>
        </p:nvGrpSpPr>
        <p:grpSpPr>
          <a:xfrm>
            <a:off x="1468260" y="4026750"/>
            <a:ext cx="2448272" cy="316749"/>
            <a:chOff x="1559720" y="4535648"/>
            <a:chExt cx="2448272" cy="316749"/>
          </a:xfrm>
        </p:grpSpPr>
        <p:cxnSp>
          <p:nvCxnSpPr>
            <p:cNvPr id="53" name="出自【趣你的PPT】(微信:qunideppt)：最优质的PPT资源库"/>
            <p:cNvCxnSpPr/>
            <p:nvPr/>
          </p:nvCxnSpPr>
          <p:spPr>
            <a:xfrm flipV="1">
              <a:off x="3911199" y="4535648"/>
              <a:ext cx="96793" cy="30452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出自【趣你的PPT】(微信:qunideppt)：最优质的PPT资源库"/>
            <p:cNvCxnSpPr/>
            <p:nvPr/>
          </p:nvCxnSpPr>
          <p:spPr>
            <a:xfrm flipV="1">
              <a:off x="1559720" y="4843077"/>
              <a:ext cx="2356014" cy="932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55" name="出自【趣你的PPT】(微信:qunideppt)：最优质的PPT资源库"/>
          <p:cNvSpPr/>
          <p:nvPr/>
        </p:nvSpPr>
        <p:spPr>
          <a:xfrm>
            <a:off x="1536006" y="3991272"/>
            <a:ext cx="2236510" cy="400110"/>
          </a:xfrm>
          <a:prstGeom prst="rect">
            <a:avLst/>
          </a:prstGeom>
        </p:spPr>
        <p:txBody>
          <a:bodyPr wrap="none">
            <a:spAutoFit/>
          </a:bodyPr>
          <a:lstStyle/>
          <a:p>
            <a:pPr algn="ctr"/>
            <a:r>
              <a:rPr lang="zh-CN" altLang="zh-CN" sz="2000" b="1" dirty="0">
                <a:ea typeface="微软雅黑" panose="020B0503020204020204" pitchFamily="34" charset="-122"/>
              </a:rPr>
              <a:t>做好自查整改工作</a:t>
            </a:r>
            <a:endParaRPr lang="zh-CN" altLang="en-US" sz="2000" b="1" dirty="0">
              <a:ea typeface="微软雅黑" panose="020B0503020204020204" pitchFamily="34" charset="-122"/>
            </a:endParaRPr>
          </a:p>
        </p:txBody>
      </p:sp>
      <p:sp>
        <p:nvSpPr>
          <p:cNvPr id="56" name="出自【趣你的PPT】(微信:qunideppt)：最优质的PPT资源库"/>
          <p:cNvSpPr/>
          <p:nvPr/>
        </p:nvSpPr>
        <p:spPr>
          <a:xfrm>
            <a:off x="4164542" y="5123150"/>
            <a:ext cx="2525050" cy="400110"/>
          </a:xfrm>
          <a:prstGeom prst="rect">
            <a:avLst/>
          </a:prstGeom>
        </p:spPr>
        <p:txBody>
          <a:bodyPr wrap="none">
            <a:spAutoFit/>
          </a:bodyPr>
          <a:lstStyle/>
          <a:p>
            <a:pPr algn="ctr"/>
            <a:r>
              <a:rPr lang="zh-CN" altLang="zh-CN" sz="2000" b="1" dirty="0">
                <a:ea typeface="微软雅黑" panose="020B0503020204020204" pitchFamily="34" charset="-122"/>
              </a:rPr>
              <a:t>严格管理</a:t>
            </a:r>
            <a:r>
              <a:rPr lang="en-US" altLang="zh-CN" sz="2000" b="1" dirty="0">
                <a:ea typeface="微软雅黑" panose="020B0503020204020204" pitchFamily="34" charset="-122"/>
              </a:rPr>
              <a:t>     </a:t>
            </a:r>
            <a:r>
              <a:rPr lang="zh-CN" altLang="zh-CN" sz="2000" b="1" dirty="0">
                <a:ea typeface="微软雅黑" panose="020B0503020204020204" pitchFamily="34" charset="-122"/>
              </a:rPr>
              <a:t>规避风险</a:t>
            </a:r>
            <a:endParaRPr lang="zh-CN" altLang="en-US" sz="2000" b="1" dirty="0">
              <a:ea typeface="微软雅黑" panose="020B0503020204020204" pitchFamily="34" charset="-122"/>
            </a:endParaRPr>
          </a:p>
        </p:txBody>
      </p:sp>
      <p:grpSp>
        <p:nvGrpSpPr>
          <p:cNvPr id="57" name="Group 56出自【趣你的PPT】(微信:qunideppt)：最优质的PPT资源库"/>
          <p:cNvGrpSpPr/>
          <p:nvPr/>
        </p:nvGrpSpPr>
        <p:grpSpPr>
          <a:xfrm>
            <a:off x="4126442" y="4732980"/>
            <a:ext cx="2566545" cy="780340"/>
            <a:chOff x="4217902" y="5241878"/>
            <a:chExt cx="2566545" cy="780340"/>
          </a:xfrm>
        </p:grpSpPr>
        <p:cxnSp>
          <p:nvCxnSpPr>
            <p:cNvPr id="58" name="出自【趣你的PPT】(微信:qunideppt)：最优质的PPT资源库"/>
            <p:cNvCxnSpPr/>
            <p:nvPr/>
          </p:nvCxnSpPr>
          <p:spPr>
            <a:xfrm>
              <a:off x="5511675" y="5241878"/>
              <a:ext cx="8003" cy="78034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出自【趣你的PPT】(微信:qunideppt)：最优质的PPT资源库"/>
            <p:cNvCxnSpPr/>
            <p:nvPr/>
          </p:nvCxnSpPr>
          <p:spPr>
            <a:xfrm>
              <a:off x="4217902" y="5993643"/>
              <a:ext cx="256654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0" name="Group 59出自【趣你的PPT】(微信:qunideppt)：最优质的PPT资源库"/>
          <p:cNvGrpSpPr/>
          <p:nvPr/>
        </p:nvGrpSpPr>
        <p:grpSpPr>
          <a:xfrm>
            <a:off x="4901027" y="2531536"/>
            <a:ext cx="1038376" cy="1038374"/>
            <a:chOff x="4992487" y="3040434"/>
            <a:chExt cx="1038376" cy="1038374"/>
          </a:xfrm>
        </p:grpSpPr>
        <p:sp>
          <p:nvSpPr>
            <p:cNvPr id="61" name="出自【趣你的PPT】(微信:qunideppt)：最优质的PPT资源库"/>
            <p:cNvSpPr/>
            <p:nvPr/>
          </p:nvSpPr>
          <p:spPr bwMode="auto">
            <a:xfrm>
              <a:off x="4992487" y="3040434"/>
              <a:ext cx="1038376" cy="1038374"/>
            </a:xfrm>
            <a:custGeom>
              <a:avLst/>
              <a:gdLst/>
              <a:ahLst/>
              <a:cxnLst>
                <a:cxn ang="0">
                  <a:pos x="328" y="425"/>
                </a:cxn>
                <a:cxn ang="0">
                  <a:pos x="450" y="225"/>
                </a:cxn>
                <a:cxn ang="0">
                  <a:pos x="225" y="0"/>
                </a:cxn>
                <a:cxn ang="0">
                  <a:pos x="0" y="225"/>
                </a:cxn>
                <a:cxn ang="0">
                  <a:pos x="121" y="424"/>
                </a:cxn>
                <a:cxn ang="0">
                  <a:pos x="225" y="450"/>
                </a:cxn>
                <a:cxn ang="0">
                  <a:pos x="328" y="425"/>
                </a:cxn>
              </a:cxnLst>
              <a:rect l="0" t="0" r="r" b="b"/>
              <a:pathLst>
                <a:path w="450" h="450">
                  <a:moveTo>
                    <a:pt x="328" y="425"/>
                  </a:moveTo>
                  <a:cubicBezTo>
                    <a:pt x="401" y="387"/>
                    <a:pt x="450" y="312"/>
                    <a:pt x="450" y="225"/>
                  </a:cubicBezTo>
                  <a:cubicBezTo>
                    <a:pt x="450" y="101"/>
                    <a:pt x="349" y="0"/>
                    <a:pt x="225" y="0"/>
                  </a:cubicBezTo>
                  <a:cubicBezTo>
                    <a:pt x="101" y="0"/>
                    <a:pt x="0" y="101"/>
                    <a:pt x="0" y="225"/>
                  </a:cubicBezTo>
                  <a:cubicBezTo>
                    <a:pt x="0" y="312"/>
                    <a:pt x="49" y="387"/>
                    <a:pt x="121" y="424"/>
                  </a:cubicBezTo>
                  <a:cubicBezTo>
                    <a:pt x="152" y="441"/>
                    <a:pt x="188" y="450"/>
                    <a:pt x="225" y="450"/>
                  </a:cubicBezTo>
                  <a:cubicBezTo>
                    <a:pt x="262" y="450"/>
                    <a:pt x="297" y="441"/>
                    <a:pt x="328" y="425"/>
                  </a:cubicBezTo>
                  <a:close/>
                </a:path>
              </a:pathLst>
            </a:custGeom>
            <a:solidFill>
              <a:schemeClr val="tx1">
                <a:lumMod val="75000"/>
                <a:lumOff val="25000"/>
              </a:schemeClr>
            </a:solidFill>
            <a:ln w="9525">
              <a:solidFill>
                <a:schemeClr val="bg1"/>
              </a:solidFill>
              <a:round/>
            </a:ln>
          </p:spPr>
          <p:txBody>
            <a:bodyPr vert="horz" wrap="square" lIns="91440" tIns="45720" rIns="91440" bIns="45720" numCol="1" anchor="t" anchorCtr="0" compatLnSpc="1"/>
            <a:lstStyle/>
            <a:p>
              <a:endParaRPr lang="en-US" sz="2800" kern="0" dirty="0">
                <a:solidFill>
                  <a:schemeClr val="bg1"/>
                </a:solidFill>
              </a:endParaRPr>
            </a:p>
          </p:txBody>
        </p:sp>
        <p:sp>
          <p:nvSpPr>
            <p:cNvPr id="62" name="出自【趣你的PPT】(微信:qunideppt)：最优质的PPT资源库"/>
            <p:cNvSpPr/>
            <p:nvPr/>
          </p:nvSpPr>
          <p:spPr>
            <a:xfrm>
              <a:off x="5119569" y="3151007"/>
              <a:ext cx="800219"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rPr>
                <a:t>工作</a:t>
              </a:r>
              <a:endParaRPr kumimoji="0" lang="en-US" altLang="zh-CN" sz="2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rPr>
                <a:t>内容</a:t>
              </a:r>
              <a:endParaRPr kumimoji="0" lang="en-US" sz="2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endParaRPr>
            </a:p>
          </p:txBody>
        </p:sp>
      </p:grpSp>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strVal val="4*#ppt_w"/>
                                              </p:val>
                                            </p:tav>
                                            <p:tav tm="100000">
                                              <p:val>
                                                <p:strVal val="#ppt_w"/>
                                              </p:val>
                                            </p:tav>
                                          </p:tavLst>
                                        </p:anim>
                                        <p:anim calcmode="lin" valueType="num">
                                          <p:cBhvr>
                                            <p:cTn id="8" dur="500" fill="hold"/>
                                            <p:tgtEl>
                                              <p:spTgt spid="60"/>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 presetClass="entr" presetSubtype="3" fill="hold" nodeType="afterEffect" p14:presetBounceEnd="52000">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14:bounceEnd="52000">
                                          <p:cBhvr additive="base">
                                            <p:cTn id="12" dur="500" fill="hold"/>
                                            <p:tgtEl>
                                              <p:spTgt spid="18"/>
                                            </p:tgtEl>
                                            <p:attrNameLst>
                                              <p:attrName>ppt_x</p:attrName>
                                            </p:attrNameLst>
                                          </p:cBhvr>
                                          <p:tavLst>
                                            <p:tav tm="0">
                                              <p:val>
                                                <p:strVal val="1+#ppt_w/2"/>
                                              </p:val>
                                            </p:tav>
                                            <p:tav tm="100000">
                                              <p:val>
                                                <p:strVal val="#ppt_x"/>
                                              </p:val>
                                            </p:tav>
                                          </p:tavLst>
                                        </p:anim>
                                        <p:anim calcmode="lin" valueType="num" p14:bounceEnd="52000">
                                          <p:cBhvr additive="base">
                                            <p:cTn id="13" dur="50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2" fill="hold" nodeType="withEffect" p14:presetBounceEnd="52000">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14:bounceEnd="52000">
                                          <p:cBhvr additive="base">
                                            <p:cTn id="16" dur="5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17" dur="5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6" fill="hold" nodeType="withEffect" p14:presetBounceEnd="52000">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14:bounceEnd="52000">
                                          <p:cBhvr additive="base">
                                            <p:cTn id="20" dur="500" fill="hold"/>
                                            <p:tgtEl>
                                              <p:spTgt spid="27"/>
                                            </p:tgtEl>
                                            <p:attrNameLst>
                                              <p:attrName>ppt_x</p:attrName>
                                            </p:attrNameLst>
                                          </p:cBhvr>
                                          <p:tavLst>
                                            <p:tav tm="0">
                                              <p:val>
                                                <p:strVal val="1+#ppt_w/2"/>
                                              </p:val>
                                            </p:tav>
                                            <p:tav tm="100000">
                                              <p:val>
                                                <p:strVal val="#ppt_x"/>
                                              </p:val>
                                            </p:tav>
                                          </p:tavLst>
                                        </p:anim>
                                        <p:anim calcmode="lin" valueType="num" p14:bounceEnd="52000">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14:presetBounceEnd="52000">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14:bounceEnd="52000">
                                          <p:cBhvr additive="base">
                                            <p:cTn id="24" dur="500" fill="hold"/>
                                            <p:tgtEl>
                                              <p:spTgt spid="30"/>
                                            </p:tgtEl>
                                            <p:attrNameLst>
                                              <p:attrName>ppt_x</p:attrName>
                                            </p:attrNameLst>
                                          </p:cBhvr>
                                          <p:tavLst>
                                            <p:tav tm="0">
                                              <p:val>
                                                <p:strVal val="#ppt_x"/>
                                              </p:val>
                                            </p:tav>
                                            <p:tav tm="100000">
                                              <p:val>
                                                <p:strVal val="#ppt_x"/>
                                              </p:val>
                                            </p:tav>
                                          </p:tavLst>
                                        </p:anim>
                                        <p:anim calcmode="lin" valueType="num" p14:bounceEnd="52000">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8" fill="hold" nodeType="withEffect" p14:presetBounceEnd="52000">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14:bounceEnd="52000">
                                          <p:cBhvr additive="base">
                                            <p:cTn id="28" dur="500" fill="hold"/>
                                            <p:tgtEl>
                                              <p:spTgt spid="33"/>
                                            </p:tgtEl>
                                            <p:attrNameLst>
                                              <p:attrName>ppt_x</p:attrName>
                                            </p:attrNameLst>
                                          </p:cBhvr>
                                          <p:tavLst>
                                            <p:tav tm="0">
                                              <p:val>
                                                <p:strVal val="0-#ppt_w/2"/>
                                              </p:val>
                                            </p:tav>
                                            <p:tav tm="100000">
                                              <p:val>
                                                <p:strVal val="#ppt_x"/>
                                              </p:val>
                                            </p:tav>
                                          </p:tavLst>
                                        </p:anim>
                                        <p:anim calcmode="lin" valueType="num" p14:bounceEnd="52000">
                                          <p:cBhvr additive="base">
                                            <p:cTn id="29" dur="500" fill="hold"/>
                                            <p:tgtEl>
                                              <p:spTgt spid="33"/>
                                            </p:tgtEl>
                                            <p:attrNameLst>
                                              <p:attrName>ppt_y</p:attrName>
                                            </p:attrNameLst>
                                          </p:cBhvr>
                                          <p:tavLst>
                                            <p:tav tm="0">
                                              <p:val>
                                                <p:strVal val="#ppt_y"/>
                                              </p:val>
                                            </p:tav>
                                            <p:tav tm="100000">
                                              <p:val>
                                                <p:strVal val="#ppt_y"/>
                                              </p:val>
                                            </p:tav>
                                          </p:tavLst>
                                        </p:anim>
                                      </p:childTnLst>
                                    </p:cTn>
                                  </p:par>
                                  <p:par>
                                    <p:cTn id="30" presetID="2" presetClass="entr" presetSubtype="9" fill="hold" nodeType="withEffect" p14:presetBounceEnd="52000">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14:bounceEnd="52000">
                                          <p:cBhvr additive="base">
                                            <p:cTn id="32" dur="5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33" dur="500" fill="hold"/>
                                            <p:tgtEl>
                                              <p:spTgt spid="11"/>
                                            </p:tgtEl>
                                            <p:attrNameLst>
                                              <p:attrName>ppt_y</p:attrName>
                                            </p:attrNameLst>
                                          </p:cBhvr>
                                          <p:tavLst>
                                            <p:tav tm="0">
                                              <p:val>
                                                <p:strVal val="0-#ppt_h/2"/>
                                              </p:val>
                                            </p:tav>
                                            <p:tav tm="100000">
                                              <p:val>
                                                <p:strVal val="#ppt_y"/>
                                              </p:val>
                                            </p:tav>
                                          </p:tavLst>
                                        </p:anim>
                                      </p:childTnLst>
                                    </p:cTn>
                                  </p:par>
                                  <p:par>
                                    <p:cTn id="34" presetID="2" presetClass="entr" presetSubtype="12" fill="hold" nodeType="withEffect" p14:presetBounceEnd="52000">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14:bounceEnd="52000">
                                          <p:cBhvr additive="base">
                                            <p:cTn id="36" dur="500" fill="hold"/>
                                            <p:tgtEl>
                                              <p:spTgt spid="24"/>
                                            </p:tgtEl>
                                            <p:attrNameLst>
                                              <p:attrName>ppt_x</p:attrName>
                                            </p:attrNameLst>
                                          </p:cBhvr>
                                          <p:tavLst>
                                            <p:tav tm="0">
                                              <p:val>
                                                <p:strVal val="0-#ppt_w/2"/>
                                              </p:val>
                                            </p:tav>
                                            <p:tav tm="100000">
                                              <p:val>
                                                <p:strVal val="#ppt_x"/>
                                              </p:val>
                                            </p:tav>
                                          </p:tavLst>
                                        </p:anim>
                                        <p:anim calcmode="lin" valueType="num" p14:bounceEnd="52000">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par>
                              <p:cTn id="42" fill="hold">
                                <p:stCondLst>
                                  <p:cond delay="1500"/>
                                </p:stCondLst>
                                <p:childTnLst>
                                  <p:par>
                                    <p:cTn id="43" presetID="22" presetClass="entr" presetSubtype="8" fill="hold" grpId="0" nodeType="afterEffect">
                                      <p:stCondLst>
                                        <p:cond delay="0"/>
                                      </p:stCondLst>
                                      <p:iterate type="lt">
                                        <p:tmPct val="10000"/>
                                      </p:iterate>
                                      <p:childTnLst>
                                        <p:set>
                                          <p:cBhvr>
                                            <p:cTn id="44" dur="1" fill="hold">
                                              <p:stCondLst>
                                                <p:cond delay="0"/>
                                              </p:stCondLst>
                                            </p:cTn>
                                            <p:tgtEl>
                                              <p:spTgt spid="43"/>
                                            </p:tgtEl>
                                            <p:attrNameLst>
                                              <p:attrName>style.visibility</p:attrName>
                                            </p:attrNameLst>
                                          </p:cBhvr>
                                          <p:to>
                                            <p:strVal val="visible"/>
                                          </p:to>
                                        </p:set>
                                        <p:animEffect transition="in" filter="wipe(left)">
                                          <p:cBhvr>
                                            <p:cTn id="45" dur="250"/>
                                            <p:tgtEl>
                                              <p:spTgt spid="43"/>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childTnLst>
                              </p:cTn>
                            </p:par>
                            <p:par>
                              <p:cTn id="50" fill="hold">
                                <p:stCondLst>
                                  <p:cond delay="2500"/>
                                </p:stCondLst>
                                <p:childTnLst>
                                  <p:par>
                                    <p:cTn id="51" presetID="22" presetClass="entr" presetSubtype="8" fill="hold" grpId="0" nodeType="afterEffect">
                                      <p:stCondLst>
                                        <p:cond delay="0"/>
                                      </p:stCondLst>
                                      <p:iterate type="lt">
                                        <p:tmPct val="10000"/>
                                      </p:iterate>
                                      <p:childTnLst>
                                        <p:set>
                                          <p:cBhvr>
                                            <p:cTn id="52" dur="1" fill="hold">
                                              <p:stCondLst>
                                                <p:cond delay="0"/>
                                              </p:stCondLst>
                                            </p:cTn>
                                            <p:tgtEl>
                                              <p:spTgt spid="45"/>
                                            </p:tgtEl>
                                            <p:attrNameLst>
                                              <p:attrName>style.visibility</p:attrName>
                                            </p:attrNameLst>
                                          </p:cBhvr>
                                          <p:to>
                                            <p:strVal val="visible"/>
                                          </p:to>
                                        </p:set>
                                        <p:animEffect transition="in" filter="wipe(left)">
                                          <p:cBhvr>
                                            <p:cTn id="53" dur="250"/>
                                            <p:tgtEl>
                                              <p:spTgt spid="45"/>
                                            </p:tgtEl>
                                          </p:cBhvr>
                                        </p:animEffect>
                                      </p:childTnLst>
                                    </p:cTn>
                                  </p:par>
                                </p:childTnLst>
                              </p:cTn>
                            </p:par>
                            <p:par>
                              <p:cTn id="54" fill="hold">
                                <p:stCondLst>
                                  <p:cond delay="3000"/>
                                </p:stCondLst>
                                <p:childTnLst>
                                  <p:par>
                                    <p:cTn id="55" presetID="22" presetClass="entr" presetSubtype="8" fill="hold"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par>
                              <p:cTn id="58" fill="hold">
                                <p:stCondLst>
                                  <p:cond delay="3500"/>
                                </p:stCondLst>
                                <p:childTnLst>
                                  <p:par>
                                    <p:cTn id="59" presetID="22" presetClass="entr" presetSubtype="8" fill="hold" grpId="0" nodeType="afterEffect">
                                      <p:stCondLst>
                                        <p:cond delay="0"/>
                                      </p:stCondLst>
                                      <p:iterate type="lt">
                                        <p:tmPct val="10000"/>
                                      </p:iterate>
                                      <p:childTnLst>
                                        <p:set>
                                          <p:cBhvr>
                                            <p:cTn id="60" dur="1" fill="hold">
                                              <p:stCondLst>
                                                <p:cond delay="0"/>
                                              </p:stCondLst>
                                            </p:cTn>
                                            <p:tgtEl>
                                              <p:spTgt spid="49"/>
                                            </p:tgtEl>
                                            <p:attrNameLst>
                                              <p:attrName>style.visibility</p:attrName>
                                            </p:attrNameLst>
                                          </p:cBhvr>
                                          <p:to>
                                            <p:strVal val="visible"/>
                                          </p:to>
                                        </p:set>
                                        <p:animEffect transition="in" filter="wipe(left)">
                                          <p:cBhvr>
                                            <p:cTn id="61" dur="250"/>
                                            <p:tgtEl>
                                              <p:spTgt spid="49"/>
                                            </p:tgtEl>
                                          </p:cBhvr>
                                        </p:animEffect>
                                      </p:childTnLst>
                                    </p:cTn>
                                  </p:par>
                                </p:childTnLst>
                              </p:cTn>
                            </p:par>
                            <p:par>
                              <p:cTn id="62" fill="hold">
                                <p:stCondLst>
                                  <p:cond delay="3974"/>
                                </p:stCondLst>
                                <p:childTnLst>
                                  <p:par>
                                    <p:cTn id="63" presetID="22" presetClass="entr" presetSubtype="1"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up)">
                                          <p:cBhvr>
                                            <p:cTn id="65" dur="500"/>
                                            <p:tgtEl>
                                              <p:spTgt spid="57"/>
                                            </p:tgtEl>
                                          </p:cBhvr>
                                        </p:animEffect>
                                      </p:childTnLst>
                                    </p:cTn>
                                  </p:par>
                                </p:childTnLst>
                              </p:cTn>
                            </p:par>
                            <p:par>
                              <p:cTn id="66" fill="hold">
                                <p:stCondLst>
                                  <p:cond delay="4474"/>
                                </p:stCondLst>
                                <p:childTnLst>
                                  <p:par>
                                    <p:cTn id="67" presetID="22" presetClass="entr" presetSubtype="8" fill="hold" grpId="0" nodeType="afterEffect">
                                      <p:stCondLst>
                                        <p:cond delay="0"/>
                                      </p:stCondLst>
                                      <p:iterate type="lt">
                                        <p:tmPct val="10000"/>
                                      </p:iterate>
                                      <p:childTnLst>
                                        <p:set>
                                          <p:cBhvr>
                                            <p:cTn id="68" dur="1" fill="hold">
                                              <p:stCondLst>
                                                <p:cond delay="0"/>
                                              </p:stCondLst>
                                            </p:cTn>
                                            <p:tgtEl>
                                              <p:spTgt spid="56"/>
                                            </p:tgtEl>
                                            <p:attrNameLst>
                                              <p:attrName>style.visibility</p:attrName>
                                            </p:attrNameLst>
                                          </p:cBhvr>
                                          <p:to>
                                            <p:strVal val="visible"/>
                                          </p:to>
                                        </p:set>
                                        <p:animEffect transition="in" filter="wipe(left)">
                                          <p:cBhvr>
                                            <p:cTn id="69" dur="250"/>
                                            <p:tgtEl>
                                              <p:spTgt spid="56"/>
                                            </p:tgtEl>
                                          </p:cBhvr>
                                        </p:animEffect>
                                      </p:childTnLst>
                                    </p:cTn>
                                  </p:par>
                                </p:childTnLst>
                              </p:cTn>
                            </p:par>
                            <p:par>
                              <p:cTn id="70" fill="hold">
                                <p:stCondLst>
                                  <p:cond delay="5025"/>
                                </p:stCondLst>
                                <p:childTnLst>
                                  <p:par>
                                    <p:cTn id="71" presetID="22" presetClass="entr" presetSubtype="2" fill="hold"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wipe(right)">
                                          <p:cBhvr>
                                            <p:cTn id="73" dur="500"/>
                                            <p:tgtEl>
                                              <p:spTgt spid="52"/>
                                            </p:tgtEl>
                                          </p:cBhvr>
                                        </p:animEffect>
                                      </p:childTnLst>
                                    </p:cTn>
                                  </p:par>
                                </p:childTnLst>
                              </p:cTn>
                            </p:par>
                            <p:par>
                              <p:cTn id="74" fill="hold">
                                <p:stCondLst>
                                  <p:cond delay="5525"/>
                                </p:stCondLst>
                                <p:childTnLst>
                                  <p:par>
                                    <p:cTn id="75" presetID="22" presetClass="entr" presetSubtype="8" fill="hold" grpId="0" nodeType="afterEffect">
                                      <p:stCondLst>
                                        <p:cond delay="0"/>
                                      </p:stCondLst>
                                      <p:iterate type="lt">
                                        <p:tmPct val="10000"/>
                                      </p:iterate>
                                      <p:childTnLst>
                                        <p:set>
                                          <p:cBhvr>
                                            <p:cTn id="76" dur="1" fill="hold">
                                              <p:stCondLst>
                                                <p:cond delay="0"/>
                                              </p:stCondLst>
                                            </p:cTn>
                                            <p:tgtEl>
                                              <p:spTgt spid="55"/>
                                            </p:tgtEl>
                                            <p:attrNameLst>
                                              <p:attrName>style.visibility</p:attrName>
                                            </p:attrNameLst>
                                          </p:cBhvr>
                                          <p:to>
                                            <p:strVal val="visible"/>
                                          </p:to>
                                        </p:set>
                                        <p:animEffect transition="in" filter="wipe(left)">
                                          <p:cBhvr>
                                            <p:cTn id="77" dur="250"/>
                                            <p:tgtEl>
                                              <p:spTgt spid="55"/>
                                            </p:tgtEl>
                                          </p:cBhvr>
                                        </p:animEffect>
                                      </p:childTnLst>
                                    </p:cTn>
                                  </p:par>
                                </p:childTnLst>
                              </p:cTn>
                            </p:par>
                            <p:par>
                              <p:cTn id="78" fill="hold">
                                <p:stCondLst>
                                  <p:cond delay="5949"/>
                                </p:stCondLst>
                                <p:childTnLst>
                                  <p:par>
                                    <p:cTn id="79" presetID="22" presetClass="entr" presetSubtype="2" fill="hold" nodeType="after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right)">
                                          <p:cBhvr>
                                            <p:cTn id="81" dur="500"/>
                                            <p:tgtEl>
                                              <p:spTgt spid="50"/>
                                            </p:tgtEl>
                                          </p:cBhvr>
                                        </p:animEffect>
                                      </p:childTnLst>
                                    </p:cTn>
                                  </p:par>
                                </p:childTnLst>
                              </p:cTn>
                            </p:par>
                            <p:par>
                              <p:cTn id="82" fill="hold">
                                <p:stCondLst>
                                  <p:cond delay="6449"/>
                                </p:stCondLst>
                                <p:childTnLst>
                                  <p:par>
                                    <p:cTn id="83" presetID="22" presetClass="entr" presetSubtype="8" fill="hold" grpId="0" nodeType="afterEffect">
                                      <p:stCondLst>
                                        <p:cond delay="0"/>
                                      </p:stCondLst>
                                      <p:iterate type="lt">
                                        <p:tmPct val="10000"/>
                                      </p:iterate>
                                      <p:childTnLst>
                                        <p:set>
                                          <p:cBhvr>
                                            <p:cTn id="84" dur="1" fill="hold">
                                              <p:stCondLst>
                                                <p:cond delay="0"/>
                                              </p:stCondLst>
                                            </p:cTn>
                                            <p:tgtEl>
                                              <p:spTgt spid="51"/>
                                            </p:tgtEl>
                                            <p:attrNameLst>
                                              <p:attrName>style.visibility</p:attrName>
                                            </p:attrNameLst>
                                          </p:cBhvr>
                                          <p:to>
                                            <p:strVal val="visible"/>
                                          </p:to>
                                        </p:set>
                                        <p:animEffect transition="in" filter="wipe(left)">
                                          <p:cBhvr>
                                            <p:cTn id="85" dur="250"/>
                                            <p:tgtEl>
                                              <p:spTgt spid="51"/>
                                            </p:tgtEl>
                                          </p:cBhvr>
                                        </p:animEffect>
                                      </p:childTnLst>
                                    </p:cTn>
                                  </p:par>
                                </p:childTnLst>
                              </p:cTn>
                            </p:par>
                            <p:par>
                              <p:cTn id="86" fill="hold">
                                <p:stCondLst>
                                  <p:cond delay="6949"/>
                                </p:stCondLst>
                                <p:childTnLst>
                                  <p:par>
                                    <p:cTn id="87" presetID="22" presetClass="entr" presetSubtype="2"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right)">
                                          <p:cBhvr>
                                            <p:cTn id="89" dur="500"/>
                                            <p:tgtEl>
                                              <p:spTgt spid="39"/>
                                            </p:tgtEl>
                                          </p:cBhvr>
                                        </p:animEffect>
                                      </p:childTnLst>
                                    </p:cTn>
                                  </p:par>
                                </p:childTnLst>
                              </p:cTn>
                            </p:par>
                            <p:par>
                              <p:cTn id="90" fill="hold">
                                <p:stCondLst>
                                  <p:cond delay="7449"/>
                                </p:stCondLst>
                                <p:childTnLst>
                                  <p:par>
                                    <p:cTn id="91" presetID="22" presetClass="entr" presetSubtype="8" fill="hold" grpId="0" nodeType="afterEffect">
                                      <p:stCondLst>
                                        <p:cond delay="0"/>
                                      </p:stCondLst>
                                      <p:iterate type="lt">
                                        <p:tmPct val="10000"/>
                                      </p:iterate>
                                      <p:childTnLst>
                                        <p:set>
                                          <p:cBhvr>
                                            <p:cTn id="92" dur="1" fill="hold">
                                              <p:stCondLst>
                                                <p:cond delay="0"/>
                                              </p:stCondLst>
                                            </p:cTn>
                                            <p:tgtEl>
                                              <p:spTgt spid="42"/>
                                            </p:tgtEl>
                                            <p:attrNameLst>
                                              <p:attrName>style.visibility</p:attrName>
                                            </p:attrNameLst>
                                          </p:cBhvr>
                                          <p:to>
                                            <p:strVal val="visible"/>
                                          </p:to>
                                        </p:set>
                                        <p:animEffect transition="in" filter="wipe(left)">
                                          <p:cBhvr>
                                            <p:cTn id="93" dur="250"/>
                                            <p:tgtEl>
                                              <p:spTgt spid="42"/>
                                            </p:tgtEl>
                                          </p:cBhvr>
                                        </p:animEffect>
                                      </p:childTnLst>
                                    </p:cTn>
                                  </p:par>
                                </p:childTnLst>
                              </p:cTn>
                            </p:par>
                            <p:par>
                              <p:cTn id="94" fill="hold">
                                <p:stCondLst>
                                  <p:cond delay="7949"/>
                                </p:stCondLst>
                                <p:childTnLst>
                                  <p:par>
                                    <p:cTn id="95" presetID="26" presetClass="entr" presetSubtype="0" fill="hold" nodeType="after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wipe(down)">
                                          <p:cBhvr>
                                            <p:cTn id="97" dur="290">
                                              <p:stCondLst>
                                                <p:cond delay="0"/>
                                              </p:stCondLst>
                                            </p:cTn>
                                            <p:tgtEl>
                                              <p:spTgt spid="8"/>
                                            </p:tgtEl>
                                          </p:cBhvr>
                                        </p:animEffect>
                                        <p:anim calcmode="lin" valueType="num">
                                          <p:cBhvr>
                                            <p:cTn id="9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03" dur="13">
                                              <p:stCondLst>
                                                <p:cond delay="325"/>
                                              </p:stCondLst>
                                            </p:cTn>
                                            <p:tgtEl>
                                              <p:spTgt spid="8"/>
                                            </p:tgtEl>
                                          </p:cBhvr>
                                          <p:to x="100000" y="60000"/>
                                        </p:animScale>
                                        <p:animScale>
                                          <p:cBhvr>
                                            <p:cTn id="104" dur="83" decel="50000">
                                              <p:stCondLst>
                                                <p:cond delay="338"/>
                                              </p:stCondLst>
                                            </p:cTn>
                                            <p:tgtEl>
                                              <p:spTgt spid="8"/>
                                            </p:tgtEl>
                                          </p:cBhvr>
                                          <p:to x="100000" y="100000"/>
                                        </p:animScale>
                                        <p:animScale>
                                          <p:cBhvr>
                                            <p:cTn id="105" dur="13">
                                              <p:stCondLst>
                                                <p:cond delay="656"/>
                                              </p:stCondLst>
                                            </p:cTn>
                                            <p:tgtEl>
                                              <p:spTgt spid="8"/>
                                            </p:tgtEl>
                                          </p:cBhvr>
                                          <p:to x="100000" y="80000"/>
                                        </p:animScale>
                                        <p:animScale>
                                          <p:cBhvr>
                                            <p:cTn id="106" dur="83" decel="50000">
                                              <p:stCondLst>
                                                <p:cond delay="669"/>
                                              </p:stCondLst>
                                            </p:cTn>
                                            <p:tgtEl>
                                              <p:spTgt spid="8"/>
                                            </p:tgtEl>
                                          </p:cBhvr>
                                          <p:to x="100000" y="100000"/>
                                        </p:animScale>
                                        <p:animScale>
                                          <p:cBhvr>
                                            <p:cTn id="107" dur="13">
                                              <p:stCondLst>
                                                <p:cond delay="821"/>
                                              </p:stCondLst>
                                            </p:cTn>
                                            <p:tgtEl>
                                              <p:spTgt spid="8"/>
                                            </p:tgtEl>
                                          </p:cBhvr>
                                          <p:to x="100000" y="90000"/>
                                        </p:animScale>
                                        <p:animScale>
                                          <p:cBhvr>
                                            <p:cTn id="108" dur="83" decel="50000">
                                              <p:stCondLst>
                                                <p:cond delay="834"/>
                                              </p:stCondLst>
                                            </p:cTn>
                                            <p:tgtEl>
                                              <p:spTgt spid="8"/>
                                            </p:tgtEl>
                                          </p:cBhvr>
                                          <p:to x="100000" y="100000"/>
                                        </p:animScale>
                                        <p:animScale>
                                          <p:cBhvr>
                                            <p:cTn id="109" dur="13">
                                              <p:stCondLst>
                                                <p:cond delay="904"/>
                                              </p:stCondLst>
                                            </p:cTn>
                                            <p:tgtEl>
                                              <p:spTgt spid="8"/>
                                            </p:tgtEl>
                                          </p:cBhvr>
                                          <p:to x="100000" y="95000"/>
                                        </p:animScale>
                                        <p:animScale>
                                          <p:cBhvr>
                                            <p:cTn id="110" dur="83" decel="50000">
                                              <p:stCondLst>
                                                <p:cond delay="917"/>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p:bldP spid="49" grpId="0"/>
          <p:bldP spid="51" grpId="0"/>
          <p:bldP spid="55"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strVal val="4*#ppt_w"/>
                                              </p:val>
                                            </p:tav>
                                            <p:tav tm="100000">
                                              <p:val>
                                                <p:strVal val="#ppt_w"/>
                                              </p:val>
                                            </p:tav>
                                          </p:tavLst>
                                        </p:anim>
                                        <p:anim calcmode="lin" valueType="num">
                                          <p:cBhvr>
                                            <p:cTn id="8" dur="500" fill="hold"/>
                                            <p:tgtEl>
                                              <p:spTgt spid="60"/>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1+#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1+#ppt_w/2"/>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0-#ppt_w/2"/>
                                              </p:val>
                                            </p:tav>
                                            <p:tav tm="100000">
                                              <p:val>
                                                <p:strVal val="#ppt_x"/>
                                              </p:val>
                                            </p:tav>
                                          </p:tavLst>
                                        </p:anim>
                                        <p:anim calcmode="lin" valueType="num">
                                          <p:cBhvr additive="base">
                                            <p:cTn id="29" dur="500" fill="hold"/>
                                            <p:tgtEl>
                                              <p:spTgt spid="33"/>
                                            </p:tgtEl>
                                            <p:attrNameLst>
                                              <p:attrName>ppt_y</p:attrName>
                                            </p:attrNameLst>
                                          </p:cBhvr>
                                          <p:tavLst>
                                            <p:tav tm="0">
                                              <p:val>
                                                <p:strVal val="#ppt_y"/>
                                              </p:val>
                                            </p:tav>
                                            <p:tav tm="100000">
                                              <p:val>
                                                <p:strVal val="#ppt_y"/>
                                              </p:val>
                                            </p:tav>
                                          </p:tavLst>
                                        </p:anim>
                                      </p:childTnLst>
                                    </p:cTn>
                                  </p:par>
                                  <p:par>
                                    <p:cTn id="30" presetID="2" presetClass="entr" presetSubtype="9"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par>
                                    <p:cTn id="34" presetID="2" presetClass="entr" presetSubtype="12"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par>
                              <p:cTn id="42" fill="hold">
                                <p:stCondLst>
                                  <p:cond delay="1500"/>
                                </p:stCondLst>
                                <p:childTnLst>
                                  <p:par>
                                    <p:cTn id="43" presetID="22" presetClass="entr" presetSubtype="8" fill="hold" grpId="0" nodeType="afterEffect">
                                      <p:stCondLst>
                                        <p:cond delay="0"/>
                                      </p:stCondLst>
                                      <p:iterate type="lt">
                                        <p:tmPct val="10000"/>
                                      </p:iterate>
                                      <p:childTnLst>
                                        <p:set>
                                          <p:cBhvr>
                                            <p:cTn id="44" dur="1" fill="hold">
                                              <p:stCondLst>
                                                <p:cond delay="0"/>
                                              </p:stCondLst>
                                            </p:cTn>
                                            <p:tgtEl>
                                              <p:spTgt spid="43"/>
                                            </p:tgtEl>
                                            <p:attrNameLst>
                                              <p:attrName>style.visibility</p:attrName>
                                            </p:attrNameLst>
                                          </p:cBhvr>
                                          <p:to>
                                            <p:strVal val="visible"/>
                                          </p:to>
                                        </p:set>
                                        <p:animEffect transition="in" filter="wipe(left)">
                                          <p:cBhvr>
                                            <p:cTn id="45" dur="250"/>
                                            <p:tgtEl>
                                              <p:spTgt spid="43"/>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childTnLst>
                              </p:cTn>
                            </p:par>
                            <p:par>
                              <p:cTn id="50" fill="hold">
                                <p:stCondLst>
                                  <p:cond delay="2500"/>
                                </p:stCondLst>
                                <p:childTnLst>
                                  <p:par>
                                    <p:cTn id="51" presetID="22" presetClass="entr" presetSubtype="8" fill="hold" grpId="0" nodeType="afterEffect">
                                      <p:stCondLst>
                                        <p:cond delay="0"/>
                                      </p:stCondLst>
                                      <p:iterate type="lt">
                                        <p:tmPct val="10000"/>
                                      </p:iterate>
                                      <p:childTnLst>
                                        <p:set>
                                          <p:cBhvr>
                                            <p:cTn id="52" dur="1" fill="hold">
                                              <p:stCondLst>
                                                <p:cond delay="0"/>
                                              </p:stCondLst>
                                            </p:cTn>
                                            <p:tgtEl>
                                              <p:spTgt spid="45"/>
                                            </p:tgtEl>
                                            <p:attrNameLst>
                                              <p:attrName>style.visibility</p:attrName>
                                            </p:attrNameLst>
                                          </p:cBhvr>
                                          <p:to>
                                            <p:strVal val="visible"/>
                                          </p:to>
                                        </p:set>
                                        <p:animEffect transition="in" filter="wipe(left)">
                                          <p:cBhvr>
                                            <p:cTn id="53" dur="250"/>
                                            <p:tgtEl>
                                              <p:spTgt spid="45"/>
                                            </p:tgtEl>
                                          </p:cBhvr>
                                        </p:animEffect>
                                      </p:childTnLst>
                                    </p:cTn>
                                  </p:par>
                                </p:childTnLst>
                              </p:cTn>
                            </p:par>
                            <p:par>
                              <p:cTn id="54" fill="hold">
                                <p:stCondLst>
                                  <p:cond delay="3000"/>
                                </p:stCondLst>
                                <p:childTnLst>
                                  <p:par>
                                    <p:cTn id="55" presetID="22" presetClass="entr" presetSubtype="8" fill="hold"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par>
                              <p:cTn id="58" fill="hold">
                                <p:stCondLst>
                                  <p:cond delay="3500"/>
                                </p:stCondLst>
                                <p:childTnLst>
                                  <p:par>
                                    <p:cTn id="59" presetID="22" presetClass="entr" presetSubtype="8" fill="hold" grpId="0" nodeType="afterEffect">
                                      <p:stCondLst>
                                        <p:cond delay="0"/>
                                      </p:stCondLst>
                                      <p:iterate type="lt">
                                        <p:tmPct val="10000"/>
                                      </p:iterate>
                                      <p:childTnLst>
                                        <p:set>
                                          <p:cBhvr>
                                            <p:cTn id="60" dur="1" fill="hold">
                                              <p:stCondLst>
                                                <p:cond delay="0"/>
                                              </p:stCondLst>
                                            </p:cTn>
                                            <p:tgtEl>
                                              <p:spTgt spid="49"/>
                                            </p:tgtEl>
                                            <p:attrNameLst>
                                              <p:attrName>style.visibility</p:attrName>
                                            </p:attrNameLst>
                                          </p:cBhvr>
                                          <p:to>
                                            <p:strVal val="visible"/>
                                          </p:to>
                                        </p:set>
                                        <p:animEffect transition="in" filter="wipe(left)">
                                          <p:cBhvr>
                                            <p:cTn id="61" dur="250"/>
                                            <p:tgtEl>
                                              <p:spTgt spid="49"/>
                                            </p:tgtEl>
                                          </p:cBhvr>
                                        </p:animEffect>
                                      </p:childTnLst>
                                    </p:cTn>
                                  </p:par>
                                </p:childTnLst>
                              </p:cTn>
                            </p:par>
                            <p:par>
                              <p:cTn id="62" fill="hold">
                                <p:stCondLst>
                                  <p:cond delay="3974"/>
                                </p:stCondLst>
                                <p:childTnLst>
                                  <p:par>
                                    <p:cTn id="63" presetID="22" presetClass="entr" presetSubtype="1"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up)">
                                          <p:cBhvr>
                                            <p:cTn id="65" dur="500"/>
                                            <p:tgtEl>
                                              <p:spTgt spid="57"/>
                                            </p:tgtEl>
                                          </p:cBhvr>
                                        </p:animEffect>
                                      </p:childTnLst>
                                    </p:cTn>
                                  </p:par>
                                </p:childTnLst>
                              </p:cTn>
                            </p:par>
                            <p:par>
                              <p:cTn id="66" fill="hold">
                                <p:stCondLst>
                                  <p:cond delay="4474"/>
                                </p:stCondLst>
                                <p:childTnLst>
                                  <p:par>
                                    <p:cTn id="67" presetID="22" presetClass="entr" presetSubtype="8" fill="hold" grpId="0" nodeType="afterEffect">
                                      <p:stCondLst>
                                        <p:cond delay="0"/>
                                      </p:stCondLst>
                                      <p:iterate type="lt">
                                        <p:tmPct val="10000"/>
                                      </p:iterate>
                                      <p:childTnLst>
                                        <p:set>
                                          <p:cBhvr>
                                            <p:cTn id="68" dur="1" fill="hold">
                                              <p:stCondLst>
                                                <p:cond delay="0"/>
                                              </p:stCondLst>
                                            </p:cTn>
                                            <p:tgtEl>
                                              <p:spTgt spid="56"/>
                                            </p:tgtEl>
                                            <p:attrNameLst>
                                              <p:attrName>style.visibility</p:attrName>
                                            </p:attrNameLst>
                                          </p:cBhvr>
                                          <p:to>
                                            <p:strVal val="visible"/>
                                          </p:to>
                                        </p:set>
                                        <p:animEffect transition="in" filter="wipe(left)">
                                          <p:cBhvr>
                                            <p:cTn id="69" dur="250"/>
                                            <p:tgtEl>
                                              <p:spTgt spid="56"/>
                                            </p:tgtEl>
                                          </p:cBhvr>
                                        </p:animEffect>
                                      </p:childTnLst>
                                    </p:cTn>
                                  </p:par>
                                </p:childTnLst>
                              </p:cTn>
                            </p:par>
                            <p:par>
                              <p:cTn id="70" fill="hold">
                                <p:stCondLst>
                                  <p:cond delay="5025"/>
                                </p:stCondLst>
                                <p:childTnLst>
                                  <p:par>
                                    <p:cTn id="71" presetID="22" presetClass="entr" presetSubtype="2" fill="hold"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wipe(right)">
                                          <p:cBhvr>
                                            <p:cTn id="73" dur="500"/>
                                            <p:tgtEl>
                                              <p:spTgt spid="52"/>
                                            </p:tgtEl>
                                          </p:cBhvr>
                                        </p:animEffect>
                                      </p:childTnLst>
                                    </p:cTn>
                                  </p:par>
                                </p:childTnLst>
                              </p:cTn>
                            </p:par>
                            <p:par>
                              <p:cTn id="74" fill="hold">
                                <p:stCondLst>
                                  <p:cond delay="5525"/>
                                </p:stCondLst>
                                <p:childTnLst>
                                  <p:par>
                                    <p:cTn id="75" presetID="22" presetClass="entr" presetSubtype="8" fill="hold" grpId="0" nodeType="afterEffect">
                                      <p:stCondLst>
                                        <p:cond delay="0"/>
                                      </p:stCondLst>
                                      <p:iterate type="lt">
                                        <p:tmPct val="10000"/>
                                      </p:iterate>
                                      <p:childTnLst>
                                        <p:set>
                                          <p:cBhvr>
                                            <p:cTn id="76" dur="1" fill="hold">
                                              <p:stCondLst>
                                                <p:cond delay="0"/>
                                              </p:stCondLst>
                                            </p:cTn>
                                            <p:tgtEl>
                                              <p:spTgt spid="55"/>
                                            </p:tgtEl>
                                            <p:attrNameLst>
                                              <p:attrName>style.visibility</p:attrName>
                                            </p:attrNameLst>
                                          </p:cBhvr>
                                          <p:to>
                                            <p:strVal val="visible"/>
                                          </p:to>
                                        </p:set>
                                        <p:animEffect transition="in" filter="wipe(left)">
                                          <p:cBhvr>
                                            <p:cTn id="77" dur="250"/>
                                            <p:tgtEl>
                                              <p:spTgt spid="55"/>
                                            </p:tgtEl>
                                          </p:cBhvr>
                                        </p:animEffect>
                                      </p:childTnLst>
                                    </p:cTn>
                                  </p:par>
                                </p:childTnLst>
                              </p:cTn>
                            </p:par>
                            <p:par>
                              <p:cTn id="78" fill="hold">
                                <p:stCondLst>
                                  <p:cond delay="5949"/>
                                </p:stCondLst>
                                <p:childTnLst>
                                  <p:par>
                                    <p:cTn id="79" presetID="22" presetClass="entr" presetSubtype="2" fill="hold" nodeType="after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right)">
                                          <p:cBhvr>
                                            <p:cTn id="81" dur="500"/>
                                            <p:tgtEl>
                                              <p:spTgt spid="50"/>
                                            </p:tgtEl>
                                          </p:cBhvr>
                                        </p:animEffect>
                                      </p:childTnLst>
                                    </p:cTn>
                                  </p:par>
                                </p:childTnLst>
                              </p:cTn>
                            </p:par>
                            <p:par>
                              <p:cTn id="82" fill="hold">
                                <p:stCondLst>
                                  <p:cond delay="6449"/>
                                </p:stCondLst>
                                <p:childTnLst>
                                  <p:par>
                                    <p:cTn id="83" presetID="22" presetClass="entr" presetSubtype="8" fill="hold" grpId="0" nodeType="afterEffect">
                                      <p:stCondLst>
                                        <p:cond delay="0"/>
                                      </p:stCondLst>
                                      <p:iterate type="lt">
                                        <p:tmPct val="10000"/>
                                      </p:iterate>
                                      <p:childTnLst>
                                        <p:set>
                                          <p:cBhvr>
                                            <p:cTn id="84" dur="1" fill="hold">
                                              <p:stCondLst>
                                                <p:cond delay="0"/>
                                              </p:stCondLst>
                                            </p:cTn>
                                            <p:tgtEl>
                                              <p:spTgt spid="51"/>
                                            </p:tgtEl>
                                            <p:attrNameLst>
                                              <p:attrName>style.visibility</p:attrName>
                                            </p:attrNameLst>
                                          </p:cBhvr>
                                          <p:to>
                                            <p:strVal val="visible"/>
                                          </p:to>
                                        </p:set>
                                        <p:animEffect transition="in" filter="wipe(left)">
                                          <p:cBhvr>
                                            <p:cTn id="85" dur="250"/>
                                            <p:tgtEl>
                                              <p:spTgt spid="51"/>
                                            </p:tgtEl>
                                          </p:cBhvr>
                                        </p:animEffect>
                                      </p:childTnLst>
                                    </p:cTn>
                                  </p:par>
                                </p:childTnLst>
                              </p:cTn>
                            </p:par>
                            <p:par>
                              <p:cTn id="86" fill="hold">
                                <p:stCondLst>
                                  <p:cond delay="6949"/>
                                </p:stCondLst>
                                <p:childTnLst>
                                  <p:par>
                                    <p:cTn id="87" presetID="22" presetClass="entr" presetSubtype="2"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right)">
                                          <p:cBhvr>
                                            <p:cTn id="89" dur="500"/>
                                            <p:tgtEl>
                                              <p:spTgt spid="39"/>
                                            </p:tgtEl>
                                          </p:cBhvr>
                                        </p:animEffect>
                                      </p:childTnLst>
                                    </p:cTn>
                                  </p:par>
                                </p:childTnLst>
                              </p:cTn>
                            </p:par>
                            <p:par>
                              <p:cTn id="90" fill="hold">
                                <p:stCondLst>
                                  <p:cond delay="7449"/>
                                </p:stCondLst>
                                <p:childTnLst>
                                  <p:par>
                                    <p:cTn id="91" presetID="22" presetClass="entr" presetSubtype="8" fill="hold" grpId="0" nodeType="afterEffect">
                                      <p:stCondLst>
                                        <p:cond delay="0"/>
                                      </p:stCondLst>
                                      <p:iterate type="lt">
                                        <p:tmPct val="10000"/>
                                      </p:iterate>
                                      <p:childTnLst>
                                        <p:set>
                                          <p:cBhvr>
                                            <p:cTn id="92" dur="1" fill="hold">
                                              <p:stCondLst>
                                                <p:cond delay="0"/>
                                              </p:stCondLst>
                                            </p:cTn>
                                            <p:tgtEl>
                                              <p:spTgt spid="42"/>
                                            </p:tgtEl>
                                            <p:attrNameLst>
                                              <p:attrName>style.visibility</p:attrName>
                                            </p:attrNameLst>
                                          </p:cBhvr>
                                          <p:to>
                                            <p:strVal val="visible"/>
                                          </p:to>
                                        </p:set>
                                        <p:animEffect transition="in" filter="wipe(left)">
                                          <p:cBhvr>
                                            <p:cTn id="93" dur="250"/>
                                            <p:tgtEl>
                                              <p:spTgt spid="42"/>
                                            </p:tgtEl>
                                          </p:cBhvr>
                                        </p:animEffect>
                                      </p:childTnLst>
                                    </p:cTn>
                                  </p:par>
                                </p:childTnLst>
                              </p:cTn>
                            </p:par>
                            <p:par>
                              <p:cTn id="94" fill="hold">
                                <p:stCondLst>
                                  <p:cond delay="7949"/>
                                </p:stCondLst>
                                <p:childTnLst>
                                  <p:par>
                                    <p:cTn id="95" presetID="26" presetClass="entr" presetSubtype="0" fill="hold" nodeType="after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wipe(down)">
                                          <p:cBhvr>
                                            <p:cTn id="97" dur="290">
                                              <p:stCondLst>
                                                <p:cond delay="0"/>
                                              </p:stCondLst>
                                            </p:cTn>
                                            <p:tgtEl>
                                              <p:spTgt spid="8"/>
                                            </p:tgtEl>
                                          </p:cBhvr>
                                        </p:animEffect>
                                        <p:anim calcmode="lin" valueType="num">
                                          <p:cBhvr>
                                            <p:cTn id="9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03" dur="13">
                                              <p:stCondLst>
                                                <p:cond delay="325"/>
                                              </p:stCondLst>
                                            </p:cTn>
                                            <p:tgtEl>
                                              <p:spTgt spid="8"/>
                                            </p:tgtEl>
                                          </p:cBhvr>
                                          <p:to x="100000" y="60000"/>
                                        </p:animScale>
                                        <p:animScale>
                                          <p:cBhvr>
                                            <p:cTn id="104" dur="83" decel="50000">
                                              <p:stCondLst>
                                                <p:cond delay="338"/>
                                              </p:stCondLst>
                                            </p:cTn>
                                            <p:tgtEl>
                                              <p:spTgt spid="8"/>
                                            </p:tgtEl>
                                          </p:cBhvr>
                                          <p:to x="100000" y="100000"/>
                                        </p:animScale>
                                        <p:animScale>
                                          <p:cBhvr>
                                            <p:cTn id="105" dur="13">
                                              <p:stCondLst>
                                                <p:cond delay="656"/>
                                              </p:stCondLst>
                                            </p:cTn>
                                            <p:tgtEl>
                                              <p:spTgt spid="8"/>
                                            </p:tgtEl>
                                          </p:cBhvr>
                                          <p:to x="100000" y="80000"/>
                                        </p:animScale>
                                        <p:animScale>
                                          <p:cBhvr>
                                            <p:cTn id="106" dur="83" decel="50000">
                                              <p:stCondLst>
                                                <p:cond delay="669"/>
                                              </p:stCondLst>
                                            </p:cTn>
                                            <p:tgtEl>
                                              <p:spTgt spid="8"/>
                                            </p:tgtEl>
                                          </p:cBhvr>
                                          <p:to x="100000" y="100000"/>
                                        </p:animScale>
                                        <p:animScale>
                                          <p:cBhvr>
                                            <p:cTn id="107" dur="13">
                                              <p:stCondLst>
                                                <p:cond delay="821"/>
                                              </p:stCondLst>
                                            </p:cTn>
                                            <p:tgtEl>
                                              <p:spTgt spid="8"/>
                                            </p:tgtEl>
                                          </p:cBhvr>
                                          <p:to x="100000" y="90000"/>
                                        </p:animScale>
                                        <p:animScale>
                                          <p:cBhvr>
                                            <p:cTn id="108" dur="83" decel="50000">
                                              <p:stCondLst>
                                                <p:cond delay="834"/>
                                              </p:stCondLst>
                                            </p:cTn>
                                            <p:tgtEl>
                                              <p:spTgt spid="8"/>
                                            </p:tgtEl>
                                          </p:cBhvr>
                                          <p:to x="100000" y="100000"/>
                                        </p:animScale>
                                        <p:animScale>
                                          <p:cBhvr>
                                            <p:cTn id="109" dur="13">
                                              <p:stCondLst>
                                                <p:cond delay="904"/>
                                              </p:stCondLst>
                                            </p:cTn>
                                            <p:tgtEl>
                                              <p:spTgt spid="8"/>
                                            </p:tgtEl>
                                          </p:cBhvr>
                                          <p:to x="100000" y="95000"/>
                                        </p:animScale>
                                        <p:animScale>
                                          <p:cBhvr>
                                            <p:cTn id="110" dur="83" decel="50000">
                                              <p:stCondLst>
                                                <p:cond delay="917"/>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p:bldP spid="49" grpId="0"/>
          <p:bldP spid="51" grpId="0"/>
          <p:bldP spid="55" grpId="0"/>
          <p:bldP spid="5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grpSp>
        <p:nvGrpSpPr>
          <p:cNvPr id="8" name="Group 7出自【趣你的PPT】(微信:qunideppt)：最优质的PPT资源库"/>
          <p:cNvGrpSpPr/>
          <p:nvPr/>
        </p:nvGrpSpPr>
        <p:grpSpPr>
          <a:xfrm>
            <a:off x="5360197" y="4113353"/>
            <a:ext cx="1664683" cy="1106543"/>
            <a:chOff x="5218529" y="4829848"/>
            <a:chExt cx="1664683" cy="1106543"/>
          </a:xfrm>
        </p:grpSpPr>
        <p:sp>
          <p:nvSpPr>
            <p:cNvPr id="11" name="出自【趣你的PPT】(微信:qunideppt)：最优质的PPT资源库"/>
            <p:cNvSpPr txBox="1"/>
            <p:nvPr/>
          </p:nvSpPr>
          <p:spPr>
            <a:xfrm>
              <a:off x="5218530" y="4829848"/>
              <a:ext cx="1664682" cy="310976"/>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单击此处添加标题</a:t>
              </a:r>
            </a:p>
          </p:txBody>
        </p:sp>
        <p:sp>
          <p:nvSpPr>
            <p:cNvPr id="16" name="出自【趣你的PPT】(微信:qunideppt)：最优质的PPT资源库"/>
            <p:cNvSpPr txBox="1"/>
            <p:nvPr/>
          </p:nvSpPr>
          <p:spPr>
            <a:xfrm>
              <a:off x="5218529" y="5105394"/>
              <a:ext cx="1552928" cy="830997"/>
            </a:xfrm>
            <a:prstGeom prst="rect">
              <a:avLst/>
            </a:prstGeom>
            <a:noFill/>
          </p:spPr>
          <p:txBody>
            <a:bodyPr wrap="square" rtlCol="0">
              <a:spAutoFit/>
            </a:bodyPr>
            <a:lstStyle/>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该原创</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模板来自公众号：趣你的</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a:t>
              </a:r>
            </a:p>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一不小心，就学会</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，快来加入我们。</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7" name="Group 16出自【趣你的PPT】(微信:qunideppt)：最优质的PPT资源库"/>
          <p:cNvGrpSpPr/>
          <p:nvPr/>
        </p:nvGrpSpPr>
        <p:grpSpPr>
          <a:xfrm>
            <a:off x="3645379" y="4108510"/>
            <a:ext cx="1885584" cy="1106543"/>
            <a:chOff x="3503711" y="4825005"/>
            <a:chExt cx="1885584" cy="1106543"/>
          </a:xfrm>
        </p:grpSpPr>
        <p:sp>
          <p:nvSpPr>
            <p:cNvPr id="18" name="出自【趣你的PPT】(微信:qunideppt)：最优质的PPT资源库"/>
            <p:cNvSpPr txBox="1"/>
            <p:nvPr/>
          </p:nvSpPr>
          <p:spPr>
            <a:xfrm>
              <a:off x="3503712" y="4825005"/>
              <a:ext cx="1885583"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单击此处添加标题</a:t>
              </a:r>
            </a:p>
          </p:txBody>
        </p:sp>
        <p:sp>
          <p:nvSpPr>
            <p:cNvPr id="19" name="出自【趣你的PPT】(微信:qunideppt)：最优质的PPT资源库"/>
            <p:cNvSpPr txBox="1"/>
            <p:nvPr/>
          </p:nvSpPr>
          <p:spPr>
            <a:xfrm>
              <a:off x="3503711" y="5100551"/>
              <a:ext cx="1656955" cy="830997"/>
            </a:xfrm>
            <a:prstGeom prst="rect">
              <a:avLst/>
            </a:prstGeom>
            <a:noFill/>
          </p:spPr>
          <p:txBody>
            <a:bodyPr wrap="square" rtlCol="0">
              <a:spAutoFit/>
            </a:bodyPr>
            <a:lstStyle/>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该原创</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模板来自公众号：趣你的</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a:t>
              </a:r>
            </a:p>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一不小心，就学会</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，快来加入我们。</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0" name="Group 19出自【趣你的PPT】(微信:qunideppt)：最优质的PPT资源库"/>
          <p:cNvGrpSpPr/>
          <p:nvPr/>
        </p:nvGrpSpPr>
        <p:grpSpPr>
          <a:xfrm>
            <a:off x="1930563" y="4100468"/>
            <a:ext cx="1714817" cy="1106542"/>
            <a:chOff x="1788895" y="4816963"/>
            <a:chExt cx="1714817" cy="1106542"/>
          </a:xfrm>
        </p:grpSpPr>
        <p:sp>
          <p:nvSpPr>
            <p:cNvPr id="21" name="出自【趣你的PPT】(微信:qunideppt)：最优质的PPT资源库"/>
            <p:cNvSpPr txBox="1"/>
            <p:nvPr/>
          </p:nvSpPr>
          <p:spPr>
            <a:xfrm>
              <a:off x="1788895" y="4816963"/>
              <a:ext cx="1714817"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单击此处添加标题</a:t>
              </a:r>
            </a:p>
          </p:txBody>
        </p:sp>
        <p:sp>
          <p:nvSpPr>
            <p:cNvPr id="22" name="出自【趣你的PPT】(微信:qunideppt)：最优质的PPT资源库"/>
            <p:cNvSpPr txBox="1"/>
            <p:nvPr/>
          </p:nvSpPr>
          <p:spPr>
            <a:xfrm>
              <a:off x="1788895" y="5092508"/>
              <a:ext cx="1603062" cy="830997"/>
            </a:xfrm>
            <a:prstGeom prst="rect">
              <a:avLst/>
            </a:prstGeom>
            <a:noFill/>
          </p:spPr>
          <p:txBody>
            <a:bodyPr wrap="square" rtlCol="0">
              <a:spAutoFit/>
            </a:bodyPr>
            <a:lstStyle/>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该原创</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模板来自公众号：趣你的</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a:t>
              </a:r>
            </a:p>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一不小心，就学会</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，快来加入我们。</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3" name="Group 22出自【趣你的PPT】(微信:qunideppt)：最优质的PPT资源库"/>
          <p:cNvGrpSpPr/>
          <p:nvPr/>
        </p:nvGrpSpPr>
        <p:grpSpPr>
          <a:xfrm>
            <a:off x="7245780" y="4103548"/>
            <a:ext cx="1714817" cy="1106543"/>
            <a:chOff x="7104112" y="4820043"/>
            <a:chExt cx="1714817" cy="1106543"/>
          </a:xfrm>
        </p:grpSpPr>
        <p:sp>
          <p:nvSpPr>
            <p:cNvPr id="24" name="出自【趣你的PPT】(微信:qunideppt)：最优质的PPT资源库"/>
            <p:cNvSpPr txBox="1"/>
            <p:nvPr/>
          </p:nvSpPr>
          <p:spPr>
            <a:xfrm>
              <a:off x="7104113" y="4820043"/>
              <a:ext cx="1714816"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单击此处添加标题</a:t>
              </a:r>
            </a:p>
          </p:txBody>
        </p:sp>
        <p:sp>
          <p:nvSpPr>
            <p:cNvPr id="25" name="出自【趣你的PPT】(微信:qunideppt)：最优质的PPT资源库"/>
            <p:cNvSpPr txBox="1"/>
            <p:nvPr/>
          </p:nvSpPr>
          <p:spPr>
            <a:xfrm>
              <a:off x="7104112" y="5095589"/>
              <a:ext cx="1655298" cy="830997"/>
            </a:xfrm>
            <a:prstGeom prst="rect">
              <a:avLst/>
            </a:prstGeom>
            <a:noFill/>
          </p:spPr>
          <p:txBody>
            <a:bodyPr wrap="square" rtlCol="0">
              <a:spAutoFit/>
            </a:bodyPr>
            <a:lstStyle/>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该原创</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模板来自公众号：趣你的</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a:t>
              </a:r>
            </a:p>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一不小心，就学会</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，快来加入我们。</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6" name="Group 25出自【趣你的PPT】(微信:qunideppt)：最优质的PPT资源库"/>
          <p:cNvGrpSpPr/>
          <p:nvPr/>
        </p:nvGrpSpPr>
        <p:grpSpPr>
          <a:xfrm>
            <a:off x="9072351" y="4108510"/>
            <a:ext cx="1665189" cy="1106543"/>
            <a:chOff x="8930683" y="4825005"/>
            <a:chExt cx="1665189" cy="1106543"/>
          </a:xfrm>
        </p:grpSpPr>
        <p:sp>
          <p:nvSpPr>
            <p:cNvPr id="27" name="出自【趣你的PPT】(微信:qunideppt)：最优质的PPT资源库"/>
            <p:cNvSpPr txBox="1"/>
            <p:nvPr/>
          </p:nvSpPr>
          <p:spPr>
            <a:xfrm>
              <a:off x="8930684" y="4825005"/>
              <a:ext cx="1665188" cy="31581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单击此处添加标题</a:t>
              </a:r>
            </a:p>
          </p:txBody>
        </p:sp>
        <p:sp>
          <p:nvSpPr>
            <p:cNvPr id="28" name="出自【趣你的PPT】(微信:qunideppt)：最优质的PPT资源库"/>
            <p:cNvSpPr txBox="1"/>
            <p:nvPr/>
          </p:nvSpPr>
          <p:spPr>
            <a:xfrm>
              <a:off x="8930683" y="5100551"/>
              <a:ext cx="1603064" cy="830997"/>
            </a:xfrm>
            <a:prstGeom prst="rect">
              <a:avLst/>
            </a:prstGeom>
            <a:noFill/>
          </p:spPr>
          <p:txBody>
            <a:bodyPr wrap="square" rtlCol="0">
              <a:spAutoFit/>
            </a:bodyPr>
            <a:lstStyle/>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该原创</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模板来自公众号：趣你的</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a:t>
              </a:r>
            </a:p>
            <a:p>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一不小心，就学会</a:t>
              </a:r>
              <a:r>
                <a:rPr lang="en-US" altLang="zh-CN" sz="120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，快来加入我们。</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9" name="Group 28出自【趣你的PPT】(微信:qunideppt)：最优质的PPT资源库"/>
          <p:cNvGrpSpPr/>
          <p:nvPr/>
        </p:nvGrpSpPr>
        <p:grpSpPr>
          <a:xfrm>
            <a:off x="8781772" y="1736041"/>
            <a:ext cx="1505961" cy="1729520"/>
            <a:chOff x="8640104" y="2483016"/>
            <a:chExt cx="1505961" cy="1729520"/>
          </a:xfrm>
        </p:grpSpPr>
        <p:sp>
          <p:nvSpPr>
            <p:cNvPr id="30" name="出自【趣你的PPT】(微信:qunideppt)：最优质的PPT资源库"/>
            <p:cNvSpPr/>
            <p:nvPr/>
          </p:nvSpPr>
          <p:spPr>
            <a:xfrm rot="2670473">
              <a:off x="8640104" y="2483016"/>
              <a:ext cx="1505961" cy="1505961"/>
            </a:xfrm>
            <a:prstGeom prst="rect">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出自【趣你的PPT】(微信:qunideppt)：最优质的PPT资源库"/>
            <p:cNvSpPr>
              <a:spLocks noEditPoints="1"/>
            </p:cNvSpPr>
            <p:nvPr/>
          </p:nvSpPr>
          <p:spPr bwMode="auto">
            <a:xfrm>
              <a:off x="9196421" y="2564903"/>
              <a:ext cx="357390" cy="401000"/>
            </a:xfrm>
            <a:custGeom>
              <a:avLst/>
              <a:gdLst>
                <a:gd name="T0" fmla="*/ 142 w 142"/>
                <a:gd name="T1" fmla="*/ 158 h 158"/>
                <a:gd name="T2" fmla="*/ 0 w 142"/>
                <a:gd name="T3" fmla="*/ 158 h 158"/>
                <a:gd name="T4" fmla="*/ 0 w 142"/>
                <a:gd name="T5" fmla="*/ 137 h 158"/>
                <a:gd name="T6" fmla="*/ 12 w 142"/>
                <a:gd name="T7" fmla="*/ 120 h 158"/>
                <a:gd name="T8" fmla="*/ 12 w 142"/>
                <a:gd name="T9" fmla="*/ 112 h 158"/>
                <a:gd name="T10" fmla="*/ 0 w 142"/>
                <a:gd name="T11" fmla="*/ 112 h 158"/>
                <a:gd name="T12" fmla="*/ 0 w 142"/>
                <a:gd name="T13" fmla="*/ 0 h 158"/>
                <a:gd name="T14" fmla="*/ 142 w 142"/>
                <a:gd name="T15" fmla="*/ 0 h 158"/>
                <a:gd name="T16" fmla="*/ 142 w 142"/>
                <a:gd name="T17" fmla="*/ 112 h 158"/>
                <a:gd name="T18" fmla="*/ 128 w 142"/>
                <a:gd name="T19" fmla="*/ 112 h 158"/>
                <a:gd name="T20" fmla="*/ 128 w 142"/>
                <a:gd name="T21" fmla="*/ 120 h 158"/>
                <a:gd name="T22" fmla="*/ 142 w 142"/>
                <a:gd name="T23" fmla="*/ 137 h 158"/>
                <a:gd name="T24" fmla="*/ 142 w 142"/>
                <a:gd name="T25" fmla="*/ 158 h 158"/>
                <a:gd name="T26" fmla="*/ 128 w 142"/>
                <a:gd name="T27" fmla="*/ 88 h 158"/>
                <a:gd name="T28" fmla="*/ 128 w 142"/>
                <a:gd name="T29" fmla="*/ 15 h 158"/>
                <a:gd name="T30" fmla="*/ 124 w 142"/>
                <a:gd name="T31" fmla="*/ 10 h 158"/>
                <a:gd name="T32" fmla="*/ 19 w 142"/>
                <a:gd name="T33" fmla="*/ 10 h 158"/>
                <a:gd name="T34" fmla="*/ 14 w 142"/>
                <a:gd name="T35" fmla="*/ 15 h 158"/>
                <a:gd name="T36" fmla="*/ 14 w 142"/>
                <a:gd name="T37" fmla="*/ 88 h 158"/>
                <a:gd name="T38" fmla="*/ 19 w 142"/>
                <a:gd name="T39" fmla="*/ 93 h 158"/>
                <a:gd name="T40" fmla="*/ 124 w 142"/>
                <a:gd name="T41" fmla="*/ 93 h 158"/>
                <a:gd name="T42" fmla="*/ 128 w 142"/>
                <a:gd name="T43"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58">
                  <a:moveTo>
                    <a:pt x="142" y="158"/>
                  </a:moveTo>
                  <a:cubicBezTo>
                    <a:pt x="0" y="158"/>
                    <a:pt x="0" y="158"/>
                    <a:pt x="0" y="158"/>
                  </a:cubicBezTo>
                  <a:cubicBezTo>
                    <a:pt x="0" y="137"/>
                    <a:pt x="0" y="137"/>
                    <a:pt x="0" y="137"/>
                  </a:cubicBezTo>
                  <a:cubicBezTo>
                    <a:pt x="12" y="120"/>
                    <a:pt x="12" y="120"/>
                    <a:pt x="12" y="120"/>
                  </a:cubicBezTo>
                  <a:cubicBezTo>
                    <a:pt x="12" y="112"/>
                    <a:pt x="12" y="112"/>
                    <a:pt x="12" y="112"/>
                  </a:cubicBezTo>
                  <a:cubicBezTo>
                    <a:pt x="0" y="112"/>
                    <a:pt x="0" y="112"/>
                    <a:pt x="0" y="112"/>
                  </a:cubicBezTo>
                  <a:cubicBezTo>
                    <a:pt x="0" y="0"/>
                    <a:pt x="0" y="0"/>
                    <a:pt x="0" y="0"/>
                  </a:cubicBezTo>
                  <a:cubicBezTo>
                    <a:pt x="142" y="0"/>
                    <a:pt x="142" y="0"/>
                    <a:pt x="142" y="0"/>
                  </a:cubicBezTo>
                  <a:cubicBezTo>
                    <a:pt x="142" y="112"/>
                    <a:pt x="142" y="112"/>
                    <a:pt x="142" y="112"/>
                  </a:cubicBezTo>
                  <a:cubicBezTo>
                    <a:pt x="128" y="112"/>
                    <a:pt x="128" y="112"/>
                    <a:pt x="128" y="112"/>
                  </a:cubicBezTo>
                  <a:cubicBezTo>
                    <a:pt x="128" y="120"/>
                    <a:pt x="128" y="120"/>
                    <a:pt x="128" y="120"/>
                  </a:cubicBezTo>
                  <a:cubicBezTo>
                    <a:pt x="142" y="137"/>
                    <a:pt x="142" y="137"/>
                    <a:pt x="142" y="137"/>
                  </a:cubicBezTo>
                  <a:cubicBezTo>
                    <a:pt x="142" y="158"/>
                    <a:pt x="142" y="158"/>
                    <a:pt x="142" y="158"/>
                  </a:cubicBezTo>
                  <a:close/>
                  <a:moveTo>
                    <a:pt x="128" y="88"/>
                  </a:moveTo>
                  <a:cubicBezTo>
                    <a:pt x="128" y="15"/>
                    <a:pt x="128" y="15"/>
                    <a:pt x="128" y="15"/>
                  </a:cubicBezTo>
                  <a:cubicBezTo>
                    <a:pt x="128" y="11"/>
                    <a:pt x="127" y="10"/>
                    <a:pt x="124" y="10"/>
                  </a:cubicBezTo>
                  <a:cubicBezTo>
                    <a:pt x="19" y="10"/>
                    <a:pt x="19" y="10"/>
                    <a:pt x="19" y="10"/>
                  </a:cubicBezTo>
                  <a:cubicBezTo>
                    <a:pt x="16" y="10"/>
                    <a:pt x="14" y="11"/>
                    <a:pt x="14" y="15"/>
                  </a:cubicBezTo>
                  <a:cubicBezTo>
                    <a:pt x="14" y="88"/>
                    <a:pt x="14" y="88"/>
                    <a:pt x="14" y="88"/>
                  </a:cubicBezTo>
                  <a:cubicBezTo>
                    <a:pt x="14" y="91"/>
                    <a:pt x="16" y="93"/>
                    <a:pt x="19" y="93"/>
                  </a:cubicBezTo>
                  <a:cubicBezTo>
                    <a:pt x="124" y="93"/>
                    <a:pt x="124" y="93"/>
                    <a:pt x="124" y="93"/>
                  </a:cubicBezTo>
                  <a:cubicBezTo>
                    <a:pt x="127" y="93"/>
                    <a:pt x="128" y="91"/>
                    <a:pt x="128" y="88"/>
                  </a:cubicBezTo>
                  <a:close/>
                </a:path>
              </a:pathLst>
            </a:custGeom>
            <a:solidFill>
              <a:srgbClr val="F5F5E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2" name="出自【趣你的PPT】(微信:qunideppt)：最优质的PPT资源库"/>
            <p:cNvSpPr txBox="1"/>
            <p:nvPr/>
          </p:nvSpPr>
          <p:spPr>
            <a:xfrm rot="18833630">
              <a:off x="9182500" y="3271786"/>
              <a:ext cx="1512168"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你的标题</a:t>
              </a:r>
            </a:p>
          </p:txBody>
        </p:sp>
      </p:grpSp>
      <p:grpSp>
        <p:nvGrpSpPr>
          <p:cNvPr id="33" name="Group 32出自【趣你的PPT】(微信:qunideppt)：最优质的PPT资源库"/>
          <p:cNvGrpSpPr/>
          <p:nvPr/>
        </p:nvGrpSpPr>
        <p:grpSpPr>
          <a:xfrm>
            <a:off x="1972350" y="1789268"/>
            <a:ext cx="1505961" cy="2043987"/>
            <a:chOff x="1830682" y="2536243"/>
            <a:chExt cx="1505961" cy="2043987"/>
          </a:xfrm>
        </p:grpSpPr>
        <p:sp>
          <p:nvSpPr>
            <p:cNvPr id="34" name="出自【趣你的PPT】(微信:qunideppt)：最优质的PPT资源库"/>
            <p:cNvSpPr/>
            <p:nvPr/>
          </p:nvSpPr>
          <p:spPr>
            <a:xfrm rot="2670473">
              <a:off x="1830682" y="2536243"/>
              <a:ext cx="1505961" cy="1505961"/>
            </a:xfrm>
            <a:prstGeom prst="rect">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p:nvGrpSpPr>
          <p:grpSpPr>
            <a:xfrm>
              <a:off x="2305074" y="2608525"/>
              <a:ext cx="445136" cy="388888"/>
              <a:chOff x="1978456" y="2855297"/>
              <a:chExt cx="728663" cy="636588"/>
            </a:xfrm>
          </p:grpSpPr>
          <p:sp>
            <p:nvSpPr>
              <p:cNvPr id="37" name="出自【趣你的PPT】(微信:qunideppt)：最优质的PPT资源库"/>
              <p:cNvSpPr>
                <a:spLocks noEditPoints="1"/>
              </p:cNvSpPr>
              <p:nvPr/>
            </p:nvSpPr>
            <p:spPr bwMode="auto">
              <a:xfrm>
                <a:off x="1978456" y="3006110"/>
                <a:ext cx="728663" cy="485775"/>
              </a:xfrm>
              <a:custGeom>
                <a:avLst/>
                <a:gdLst>
                  <a:gd name="T0" fmla="*/ 175 w 194"/>
                  <a:gd name="T1" fmla="*/ 0 h 128"/>
                  <a:gd name="T2" fmla="*/ 194 w 194"/>
                  <a:gd name="T3" fmla="*/ 109 h 128"/>
                  <a:gd name="T4" fmla="*/ 20 w 194"/>
                  <a:gd name="T5" fmla="*/ 128 h 128"/>
                  <a:gd name="T6" fmla="*/ 0 w 194"/>
                  <a:gd name="T7" fmla="*/ 19 h 128"/>
                  <a:gd name="T8" fmla="*/ 19 w 194"/>
                  <a:gd name="T9" fmla="*/ 23 h 128"/>
                  <a:gd name="T10" fmla="*/ 14 w 194"/>
                  <a:gd name="T11" fmla="*/ 29 h 128"/>
                  <a:gd name="T12" fmla="*/ 96 w 194"/>
                  <a:gd name="T13" fmla="*/ 34 h 128"/>
                  <a:gd name="T14" fmla="*/ 101 w 194"/>
                  <a:gd name="T15" fmla="*/ 29 h 128"/>
                  <a:gd name="T16" fmla="*/ 19 w 194"/>
                  <a:gd name="T17" fmla="*/ 23 h 128"/>
                  <a:gd name="T18" fmla="*/ 14 w 194"/>
                  <a:gd name="T19" fmla="*/ 46 h 128"/>
                  <a:gd name="T20" fmla="*/ 19 w 194"/>
                  <a:gd name="T21" fmla="*/ 52 h 128"/>
                  <a:gd name="T22" fmla="*/ 101 w 194"/>
                  <a:gd name="T23" fmla="*/ 46 h 128"/>
                  <a:gd name="T24" fmla="*/ 96 w 194"/>
                  <a:gd name="T25" fmla="*/ 41 h 128"/>
                  <a:gd name="T26" fmla="*/ 19 w 194"/>
                  <a:gd name="T27" fmla="*/ 59 h 128"/>
                  <a:gd name="T28" fmla="*/ 14 w 194"/>
                  <a:gd name="T29" fmla="*/ 64 h 128"/>
                  <a:gd name="T30" fmla="*/ 96 w 194"/>
                  <a:gd name="T31" fmla="*/ 69 h 128"/>
                  <a:gd name="T32" fmla="*/ 101 w 194"/>
                  <a:gd name="T33" fmla="*/ 64 h 128"/>
                  <a:gd name="T34" fmla="*/ 19 w 194"/>
                  <a:gd name="T35" fmla="*/ 59 h 128"/>
                  <a:gd name="T36" fmla="*/ 14 w 194"/>
                  <a:gd name="T37" fmla="*/ 82 h 128"/>
                  <a:gd name="T38" fmla="*/ 19 w 194"/>
                  <a:gd name="T39" fmla="*/ 87 h 128"/>
                  <a:gd name="T40" fmla="*/ 101 w 194"/>
                  <a:gd name="T41" fmla="*/ 82 h 128"/>
                  <a:gd name="T42" fmla="*/ 96 w 194"/>
                  <a:gd name="T43" fmla="*/ 77 h 128"/>
                  <a:gd name="T44" fmla="*/ 19 w 194"/>
                  <a:gd name="T45" fmla="*/ 94 h 128"/>
                  <a:gd name="T46" fmla="*/ 14 w 194"/>
                  <a:gd name="T47" fmla="*/ 100 h 128"/>
                  <a:gd name="T48" fmla="*/ 96 w 194"/>
                  <a:gd name="T49" fmla="*/ 105 h 128"/>
                  <a:gd name="T50" fmla="*/ 101 w 194"/>
                  <a:gd name="T51" fmla="*/ 100 h 128"/>
                  <a:gd name="T52" fmla="*/ 19 w 194"/>
                  <a:gd name="T53" fmla="*/ 94 h 128"/>
                  <a:gd name="T54" fmla="*/ 113 w 194"/>
                  <a:gd name="T55" fmla="*/ 64 h 128"/>
                  <a:gd name="T56" fmla="*/ 184 w 194"/>
                  <a:gd name="T57" fmla="*/ 64 h 128"/>
                  <a:gd name="T58" fmla="*/ 148 w 194"/>
                  <a:gd name="T59" fmla="*/ 35 h 128"/>
                  <a:gd name="T60" fmla="*/ 148 w 194"/>
                  <a:gd name="T61" fmla="*/ 93 h 128"/>
                  <a:gd name="T62" fmla="*/ 148 w 194"/>
                  <a:gd name="T63" fmla="*/ 3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 h="128">
                    <a:moveTo>
                      <a:pt x="20" y="0"/>
                    </a:moveTo>
                    <a:cubicBezTo>
                      <a:pt x="175" y="0"/>
                      <a:pt x="175" y="0"/>
                      <a:pt x="175" y="0"/>
                    </a:cubicBezTo>
                    <a:cubicBezTo>
                      <a:pt x="186" y="0"/>
                      <a:pt x="194" y="9"/>
                      <a:pt x="194" y="19"/>
                    </a:cubicBezTo>
                    <a:cubicBezTo>
                      <a:pt x="194" y="109"/>
                      <a:pt x="194" y="109"/>
                      <a:pt x="194" y="109"/>
                    </a:cubicBezTo>
                    <a:cubicBezTo>
                      <a:pt x="194" y="119"/>
                      <a:pt x="186" y="128"/>
                      <a:pt x="175" y="128"/>
                    </a:cubicBezTo>
                    <a:cubicBezTo>
                      <a:pt x="20" y="128"/>
                      <a:pt x="20" y="128"/>
                      <a:pt x="20" y="128"/>
                    </a:cubicBezTo>
                    <a:cubicBezTo>
                      <a:pt x="9" y="128"/>
                      <a:pt x="0" y="119"/>
                      <a:pt x="0" y="109"/>
                    </a:cubicBezTo>
                    <a:cubicBezTo>
                      <a:pt x="0" y="19"/>
                      <a:pt x="0" y="19"/>
                      <a:pt x="0" y="19"/>
                    </a:cubicBezTo>
                    <a:cubicBezTo>
                      <a:pt x="0" y="9"/>
                      <a:pt x="9" y="0"/>
                      <a:pt x="20" y="0"/>
                    </a:cubicBezTo>
                    <a:close/>
                    <a:moveTo>
                      <a:pt x="19" y="23"/>
                    </a:moveTo>
                    <a:cubicBezTo>
                      <a:pt x="16" y="23"/>
                      <a:pt x="14" y="26"/>
                      <a:pt x="14" y="29"/>
                    </a:cubicBezTo>
                    <a:cubicBezTo>
                      <a:pt x="14" y="29"/>
                      <a:pt x="14" y="29"/>
                      <a:pt x="14" y="29"/>
                    </a:cubicBezTo>
                    <a:cubicBezTo>
                      <a:pt x="14" y="32"/>
                      <a:pt x="16" y="34"/>
                      <a:pt x="19" y="34"/>
                    </a:cubicBezTo>
                    <a:cubicBezTo>
                      <a:pt x="96" y="34"/>
                      <a:pt x="96" y="34"/>
                      <a:pt x="96" y="34"/>
                    </a:cubicBezTo>
                    <a:cubicBezTo>
                      <a:pt x="99" y="34"/>
                      <a:pt x="101" y="32"/>
                      <a:pt x="101" y="29"/>
                    </a:cubicBezTo>
                    <a:cubicBezTo>
                      <a:pt x="101" y="29"/>
                      <a:pt x="101" y="29"/>
                      <a:pt x="101" y="29"/>
                    </a:cubicBezTo>
                    <a:cubicBezTo>
                      <a:pt x="101" y="26"/>
                      <a:pt x="99" y="23"/>
                      <a:pt x="96" y="23"/>
                    </a:cubicBezTo>
                    <a:cubicBezTo>
                      <a:pt x="19" y="23"/>
                      <a:pt x="19" y="23"/>
                      <a:pt x="19" y="23"/>
                    </a:cubicBezTo>
                    <a:close/>
                    <a:moveTo>
                      <a:pt x="19" y="41"/>
                    </a:moveTo>
                    <a:cubicBezTo>
                      <a:pt x="16" y="41"/>
                      <a:pt x="14" y="44"/>
                      <a:pt x="14" y="46"/>
                    </a:cubicBezTo>
                    <a:cubicBezTo>
                      <a:pt x="14" y="46"/>
                      <a:pt x="14" y="46"/>
                      <a:pt x="14" y="46"/>
                    </a:cubicBezTo>
                    <a:cubicBezTo>
                      <a:pt x="14" y="49"/>
                      <a:pt x="16" y="52"/>
                      <a:pt x="19" y="52"/>
                    </a:cubicBezTo>
                    <a:cubicBezTo>
                      <a:pt x="96" y="52"/>
                      <a:pt x="96" y="52"/>
                      <a:pt x="96" y="52"/>
                    </a:cubicBezTo>
                    <a:cubicBezTo>
                      <a:pt x="99" y="52"/>
                      <a:pt x="101" y="49"/>
                      <a:pt x="101" y="46"/>
                    </a:cubicBezTo>
                    <a:cubicBezTo>
                      <a:pt x="101" y="46"/>
                      <a:pt x="101" y="46"/>
                      <a:pt x="101" y="46"/>
                    </a:cubicBezTo>
                    <a:cubicBezTo>
                      <a:pt x="101" y="44"/>
                      <a:pt x="99" y="41"/>
                      <a:pt x="96" y="41"/>
                    </a:cubicBezTo>
                    <a:cubicBezTo>
                      <a:pt x="19" y="41"/>
                      <a:pt x="19" y="41"/>
                      <a:pt x="19" y="41"/>
                    </a:cubicBezTo>
                    <a:close/>
                    <a:moveTo>
                      <a:pt x="19" y="59"/>
                    </a:moveTo>
                    <a:cubicBezTo>
                      <a:pt x="16" y="59"/>
                      <a:pt x="14" y="61"/>
                      <a:pt x="14" y="64"/>
                    </a:cubicBezTo>
                    <a:cubicBezTo>
                      <a:pt x="14" y="64"/>
                      <a:pt x="14" y="64"/>
                      <a:pt x="14" y="64"/>
                    </a:cubicBezTo>
                    <a:cubicBezTo>
                      <a:pt x="14" y="67"/>
                      <a:pt x="16" y="69"/>
                      <a:pt x="19" y="69"/>
                    </a:cubicBezTo>
                    <a:cubicBezTo>
                      <a:pt x="96" y="69"/>
                      <a:pt x="96" y="69"/>
                      <a:pt x="96" y="69"/>
                    </a:cubicBezTo>
                    <a:cubicBezTo>
                      <a:pt x="99" y="69"/>
                      <a:pt x="101" y="67"/>
                      <a:pt x="101" y="64"/>
                    </a:cubicBezTo>
                    <a:cubicBezTo>
                      <a:pt x="101" y="64"/>
                      <a:pt x="101" y="64"/>
                      <a:pt x="101" y="64"/>
                    </a:cubicBezTo>
                    <a:cubicBezTo>
                      <a:pt x="101" y="61"/>
                      <a:pt x="99" y="59"/>
                      <a:pt x="96" y="59"/>
                    </a:cubicBezTo>
                    <a:cubicBezTo>
                      <a:pt x="19" y="59"/>
                      <a:pt x="19" y="59"/>
                      <a:pt x="19" y="59"/>
                    </a:cubicBezTo>
                    <a:close/>
                    <a:moveTo>
                      <a:pt x="19" y="77"/>
                    </a:moveTo>
                    <a:cubicBezTo>
                      <a:pt x="16" y="77"/>
                      <a:pt x="14" y="79"/>
                      <a:pt x="14" y="82"/>
                    </a:cubicBezTo>
                    <a:cubicBezTo>
                      <a:pt x="14" y="82"/>
                      <a:pt x="14" y="82"/>
                      <a:pt x="14" y="82"/>
                    </a:cubicBezTo>
                    <a:cubicBezTo>
                      <a:pt x="14" y="85"/>
                      <a:pt x="16" y="87"/>
                      <a:pt x="19" y="87"/>
                    </a:cubicBezTo>
                    <a:cubicBezTo>
                      <a:pt x="96" y="87"/>
                      <a:pt x="96" y="87"/>
                      <a:pt x="96" y="87"/>
                    </a:cubicBezTo>
                    <a:cubicBezTo>
                      <a:pt x="99" y="87"/>
                      <a:pt x="101" y="85"/>
                      <a:pt x="101" y="82"/>
                    </a:cubicBezTo>
                    <a:cubicBezTo>
                      <a:pt x="101" y="82"/>
                      <a:pt x="101" y="82"/>
                      <a:pt x="101" y="82"/>
                    </a:cubicBezTo>
                    <a:cubicBezTo>
                      <a:pt x="101" y="79"/>
                      <a:pt x="99" y="77"/>
                      <a:pt x="96" y="77"/>
                    </a:cubicBezTo>
                    <a:cubicBezTo>
                      <a:pt x="19" y="77"/>
                      <a:pt x="19" y="77"/>
                      <a:pt x="19" y="77"/>
                    </a:cubicBezTo>
                    <a:close/>
                    <a:moveTo>
                      <a:pt x="19" y="94"/>
                    </a:moveTo>
                    <a:cubicBezTo>
                      <a:pt x="16" y="94"/>
                      <a:pt x="14" y="97"/>
                      <a:pt x="14" y="100"/>
                    </a:cubicBezTo>
                    <a:cubicBezTo>
                      <a:pt x="14" y="100"/>
                      <a:pt x="14" y="100"/>
                      <a:pt x="14" y="100"/>
                    </a:cubicBezTo>
                    <a:cubicBezTo>
                      <a:pt x="14" y="102"/>
                      <a:pt x="16" y="105"/>
                      <a:pt x="19" y="105"/>
                    </a:cubicBezTo>
                    <a:cubicBezTo>
                      <a:pt x="96" y="105"/>
                      <a:pt x="96" y="105"/>
                      <a:pt x="96" y="105"/>
                    </a:cubicBezTo>
                    <a:cubicBezTo>
                      <a:pt x="99" y="105"/>
                      <a:pt x="101" y="102"/>
                      <a:pt x="101" y="100"/>
                    </a:cubicBezTo>
                    <a:cubicBezTo>
                      <a:pt x="101" y="100"/>
                      <a:pt x="101" y="100"/>
                      <a:pt x="101" y="100"/>
                    </a:cubicBezTo>
                    <a:cubicBezTo>
                      <a:pt x="101" y="97"/>
                      <a:pt x="99" y="94"/>
                      <a:pt x="96" y="94"/>
                    </a:cubicBezTo>
                    <a:cubicBezTo>
                      <a:pt x="19" y="94"/>
                      <a:pt x="19" y="94"/>
                      <a:pt x="19" y="94"/>
                    </a:cubicBezTo>
                    <a:close/>
                    <a:moveTo>
                      <a:pt x="148" y="29"/>
                    </a:moveTo>
                    <a:cubicBezTo>
                      <a:pt x="129" y="29"/>
                      <a:pt x="113" y="44"/>
                      <a:pt x="113" y="64"/>
                    </a:cubicBezTo>
                    <a:cubicBezTo>
                      <a:pt x="113" y="84"/>
                      <a:pt x="129" y="100"/>
                      <a:pt x="148" y="100"/>
                    </a:cubicBezTo>
                    <a:cubicBezTo>
                      <a:pt x="168" y="100"/>
                      <a:pt x="184" y="84"/>
                      <a:pt x="184" y="64"/>
                    </a:cubicBezTo>
                    <a:cubicBezTo>
                      <a:pt x="184" y="44"/>
                      <a:pt x="168" y="29"/>
                      <a:pt x="148" y="29"/>
                    </a:cubicBezTo>
                    <a:close/>
                    <a:moveTo>
                      <a:pt x="148" y="35"/>
                    </a:moveTo>
                    <a:cubicBezTo>
                      <a:pt x="133" y="35"/>
                      <a:pt x="120" y="48"/>
                      <a:pt x="120" y="64"/>
                    </a:cubicBezTo>
                    <a:cubicBezTo>
                      <a:pt x="120" y="80"/>
                      <a:pt x="133" y="93"/>
                      <a:pt x="148" y="93"/>
                    </a:cubicBezTo>
                    <a:cubicBezTo>
                      <a:pt x="164" y="93"/>
                      <a:pt x="177" y="80"/>
                      <a:pt x="177" y="64"/>
                    </a:cubicBezTo>
                    <a:cubicBezTo>
                      <a:pt x="177" y="48"/>
                      <a:pt x="164" y="35"/>
                      <a:pt x="148" y="35"/>
                    </a:cubicBezTo>
                    <a:close/>
                  </a:path>
                </a:pathLst>
              </a:custGeom>
              <a:solidFill>
                <a:srgbClr val="F5F5E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8" name="出自【趣你的PPT】(微信:qunideppt)：最优质的PPT资源库"/>
              <p:cNvSpPr/>
              <p:nvPr/>
            </p:nvSpPr>
            <p:spPr bwMode="auto">
              <a:xfrm>
                <a:off x="2173718" y="2855297"/>
                <a:ext cx="487363" cy="185738"/>
              </a:xfrm>
              <a:custGeom>
                <a:avLst/>
                <a:gdLst>
                  <a:gd name="T0" fmla="*/ 0 w 307"/>
                  <a:gd name="T1" fmla="*/ 19 h 117"/>
                  <a:gd name="T2" fmla="*/ 300 w 307"/>
                  <a:gd name="T3" fmla="*/ 117 h 117"/>
                  <a:gd name="T4" fmla="*/ 307 w 307"/>
                  <a:gd name="T5" fmla="*/ 98 h 117"/>
                  <a:gd name="T6" fmla="*/ 7 w 307"/>
                  <a:gd name="T7" fmla="*/ 0 h 117"/>
                  <a:gd name="T8" fmla="*/ 0 w 307"/>
                  <a:gd name="T9" fmla="*/ 19 h 117"/>
                </a:gdLst>
                <a:ahLst/>
                <a:cxnLst>
                  <a:cxn ang="0">
                    <a:pos x="T0" y="T1"/>
                  </a:cxn>
                  <a:cxn ang="0">
                    <a:pos x="T2" y="T3"/>
                  </a:cxn>
                  <a:cxn ang="0">
                    <a:pos x="T4" y="T5"/>
                  </a:cxn>
                  <a:cxn ang="0">
                    <a:pos x="T6" y="T7"/>
                  </a:cxn>
                  <a:cxn ang="0">
                    <a:pos x="T8" y="T9"/>
                  </a:cxn>
                </a:cxnLst>
                <a:rect l="0" t="0" r="r" b="b"/>
                <a:pathLst>
                  <a:path w="307" h="117">
                    <a:moveTo>
                      <a:pt x="0" y="19"/>
                    </a:moveTo>
                    <a:lnTo>
                      <a:pt x="300" y="117"/>
                    </a:lnTo>
                    <a:lnTo>
                      <a:pt x="307" y="98"/>
                    </a:lnTo>
                    <a:lnTo>
                      <a:pt x="7" y="0"/>
                    </a:lnTo>
                    <a:lnTo>
                      <a:pt x="0" y="19"/>
                    </a:lnTo>
                    <a:close/>
                  </a:path>
                </a:pathLst>
              </a:custGeom>
              <a:solidFill>
                <a:srgbClr val="F5F5E2"/>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36" name="出自【趣你的PPT】(微信:qunideppt)：最优质的PPT资源库"/>
            <p:cNvSpPr txBox="1"/>
            <p:nvPr/>
          </p:nvSpPr>
          <p:spPr>
            <a:xfrm rot="2720642">
              <a:off x="1601175" y="3639480"/>
              <a:ext cx="1512168"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你的标题</a:t>
              </a:r>
            </a:p>
          </p:txBody>
        </p:sp>
      </p:grpSp>
      <p:grpSp>
        <p:nvGrpSpPr>
          <p:cNvPr id="39" name="Group 38出自【趣你的PPT】(微信:qunideppt)：最优质的PPT资源库"/>
          <p:cNvGrpSpPr/>
          <p:nvPr/>
        </p:nvGrpSpPr>
        <p:grpSpPr>
          <a:xfrm>
            <a:off x="3484518" y="1775901"/>
            <a:ext cx="1505961" cy="2004404"/>
            <a:chOff x="3342850" y="2522876"/>
            <a:chExt cx="1505961" cy="2004404"/>
          </a:xfrm>
        </p:grpSpPr>
        <p:sp>
          <p:nvSpPr>
            <p:cNvPr id="40" name="出自【趣你的PPT】(微信:qunideppt)：最优质的PPT资源库"/>
            <p:cNvSpPr/>
            <p:nvPr/>
          </p:nvSpPr>
          <p:spPr>
            <a:xfrm rot="2670473">
              <a:off x="3342850" y="2522876"/>
              <a:ext cx="1505961" cy="1505961"/>
            </a:xfrm>
            <a:prstGeom prst="rect">
              <a:avLst/>
            </a:prstGeom>
            <a:solidFill>
              <a:srgbClr val="DE2223"/>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出自【趣你的PPT】(微信:qunideppt)：最优质的PPT资源库"/>
            <p:cNvSpPr/>
            <p:nvPr/>
          </p:nvSpPr>
          <p:spPr bwMode="auto">
            <a:xfrm rot="1698444">
              <a:off x="3913990" y="2575846"/>
              <a:ext cx="160701" cy="454246"/>
            </a:xfrm>
            <a:custGeom>
              <a:avLst/>
              <a:gdLst>
                <a:gd name="T0" fmla="*/ 63 w 63"/>
                <a:gd name="T1" fmla="*/ 204 h 213"/>
                <a:gd name="T2" fmla="*/ 47 w 63"/>
                <a:gd name="T3" fmla="*/ 213 h 213"/>
                <a:gd name="T4" fmla="*/ 13 w 63"/>
                <a:gd name="T5" fmla="*/ 205 h 213"/>
                <a:gd name="T6" fmla="*/ 0 w 63"/>
                <a:gd name="T7" fmla="*/ 110 h 213"/>
                <a:gd name="T8" fmla="*/ 4 w 63"/>
                <a:gd name="T9" fmla="*/ 58 h 213"/>
                <a:gd name="T10" fmla="*/ 13 w 63"/>
                <a:gd name="T11" fmla="*/ 8 h 213"/>
                <a:gd name="T12" fmla="*/ 47 w 63"/>
                <a:gd name="T13" fmla="*/ 0 h 213"/>
                <a:gd name="T14" fmla="*/ 63 w 63"/>
                <a:gd name="T15" fmla="*/ 9 h 213"/>
                <a:gd name="T16" fmla="*/ 60 w 63"/>
                <a:gd name="T17" fmla="*/ 52 h 213"/>
                <a:gd name="T18" fmla="*/ 37 w 63"/>
                <a:gd name="T19" fmla="*/ 67 h 213"/>
                <a:gd name="T20" fmla="*/ 28 w 63"/>
                <a:gd name="T21" fmla="*/ 89 h 213"/>
                <a:gd name="T22" fmla="*/ 27 w 63"/>
                <a:gd name="T23" fmla="*/ 113 h 213"/>
                <a:gd name="T24" fmla="*/ 34 w 63"/>
                <a:gd name="T25" fmla="*/ 143 h 213"/>
                <a:gd name="T26" fmla="*/ 60 w 63"/>
                <a:gd name="T27" fmla="*/ 161 h 213"/>
                <a:gd name="T28" fmla="*/ 63 w 63"/>
                <a:gd name="T29" fmla="*/ 20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213">
                  <a:moveTo>
                    <a:pt x="63" y="204"/>
                  </a:moveTo>
                  <a:cubicBezTo>
                    <a:pt x="60" y="206"/>
                    <a:pt x="54" y="209"/>
                    <a:pt x="47" y="213"/>
                  </a:cubicBezTo>
                  <a:cubicBezTo>
                    <a:pt x="35" y="213"/>
                    <a:pt x="24" y="210"/>
                    <a:pt x="13" y="205"/>
                  </a:cubicBezTo>
                  <a:cubicBezTo>
                    <a:pt x="5" y="182"/>
                    <a:pt x="0" y="150"/>
                    <a:pt x="0" y="110"/>
                  </a:cubicBezTo>
                  <a:cubicBezTo>
                    <a:pt x="0" y="96"/>
                    <a:pt x="1" y="78"/>
                    <a:pt x="4" y="58"/>
                  </a:cubicBezTo>
                  <a:cubicBezTo>
                    <a:pt x="6" y="35"/>
                    <a:pt x="9" y="18"/>
                    <a:pt x="13" y="8"/>
                  </a:cubicBezTo>
                  <a:cubicBezTo>
                    <a:pt x="24" y="3"/>
                    <a:pt x="35" y="0"/>
                    <a:pt x="47" y="0"/>
                  </a:cubicBezTo>
                  <a:cubicBezTo>
                    <a:pt x="51" y="1"/>
                    <a:pt x="56" y="4"/>
                    <a:pt x="63" y="9"/>
                  </a:cubicBezTo>
                  <a:cubicBezTo>
                    <a:pt x="60" y="52"/>
                    <a:pt x="60" y="52"/>
                    <a:pt x="60" y="52"/>
                  </a:cubicBezTo>
                  <a:cubicBezTo>
                    <a:pt x="37" y="67"/>
                    <a:pt x="37" y="67"/>
                    <a:pt x="37" y="67"/>
                  </a:cubicBezTo>
                  <a:cubicBezTo>
                    <a:pt x="32" y="74"/>
                    <a:pt x="29" y="81"/>
                    <a:pt x="28" y="89"/>
                  </a:cubicBezTo>
                  <a:cubicBezTo>
                    <a:pt x="28" y="92"/>
                    <a:pt x="27" y="101"/>
                    <a:pt x="27" y="113"/>
                  </a:cubicBezTo>
                  <a:cubicBezTo>
                    <a:pt x="27" y="127"/>
                    <a:pt x="30" y="137"/>
                    <a:pt x="34" y="143"/>
                  </a:cubicBezTo>
                  <a:cubicBezTo>
                    <a:pt x="37" y="145"/>
                    <a:pt x="45" y="151"/>
                    <a:pt x="60" y="161"/>
                  </a:cubicBezTo>
                  <a:lnTo>
                    <a:pt x="63" y="204"/>
                  </a:lnTo>
                  <a:close/>
                </a:path>
              </a:pathLst>
            </a:custGeom>
            <a:solidFill>
              <a:srgbClr val="F5F5E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2" name="出自【趣你的PPT】(微信:qunideppt)：最优质的PPT资源库"/>
            <p:cNvSpPr txBox="1"/>
            <p:nvPr/>
          </p:nvSpPr>
          <p:spPr>
            <a:xfrm rot="2720642">
              <a:off x="3127273" y="3586530"/>
              <a:ext cx="1512168"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你的标题</a:t>
              </a:r>
            </a:p>
          </p:txBody>
        </p:sp>
      </p:grpSp>
      <p:grpSp>
        <p:nvGrpSpPr>
          <p:cNvPr id="43" name="Group 42出自【趣你的PPT】(微信:qunideppt)：最优质的PPT资源库"/>
          <p:cNvGrpSpPr/>
          <p:nvPr/>
        </p:nvGrpSpPr>
        <p:grpSpPr>
          <a:xfrm>
            <a:off x="7269604" y="1749408"/>
            <a:ext cx="2005725" cy="1505961"/>
            <a:chOff x="7127936" y="2496383"/>
            <a:chExt cx="2005725" cy="1505961"/>
          </a:xfrm>
        </p:grpSpPr>
        <p:sp>
          <p:nvSpPr>
            <p:cNvPr id="44" name="出自【趣你的PPT】(微信:qunideppt)：最优质的PPT资源库"/>
            <p:cNvSpPr/>
            <p:nvPr/>
          </p:nvSpPr>
          <p:spPr>
            <a:xfrm rot="2670473">
              <a:off x="7127936" y="2496383"/>
              <a:ext cx="1505961" cy="1505961"/>
            </a:xfrm>
            <a:prstGeom prst="rect">
              <a:avLst/>
            </a:prstGeom>
            <a:solidFill>
              <a:srgbClr val="DE2223"/>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5" name="组合 44"/>
            <p:cNvGrpSpPr/>
            <p:nvPr/>
          </p:nvGrpSpPr>
          <p:grpSpPr>
            <a:xfrm>
              <a:off x="7638349" y="2564904"/>
              <a:ext cx="463231" cy="533975"/>
              <a:chOff x="6446167" y="4674118"/>
              <a:chExt cx="758826" cy="874713"/>
            </a:xfrm>
            <a:solidFill>
              <a:srgbClr val="F5F5E2"/>
            </a:solidFill>
          </p:grpSpPr>
          <p:sp>
            <p:nvSpPr>
              <p:cNvPr id="47" name="出自【趣你的PPT】(微信:qunideppt)：最优质的PPT资源库"/>
              <p:cNvSpPr/>
              <p:nvPr/>
            </p:nvSpPr>
            <p:spPr bwMode="auto">
              <a:xfrm>
                <a:off x="6812880" y="4872556"/>
                <a:ext cx="38100" cy="19050"/>
              </a:xfrm>
              <a:custGeom>
                <a:avLst/>
                <a:gdLst>
                  <a:gd name="T0" fmla="*/ 10 w 10"/>
                  <a:gd name="T1" fmla="*/ 5 h 5"/>
                  <a:gd name="T2" fmla="*/ 5 w 10"/>
                  <a:gd name="T3" fmla="*/ 0 h 5"/>
                  <a:gd name="T4" fmla="*/ 0 w 10"/>
                  <a:gd name="T5" fmla="*/ 5 h 5"/>
                  <a:gd name="T6" fmla="*/ 10 w 10"/>
                  <a:gd name="T7" fmla="*/ 5 h 5"/>
                </a:gdLst>
                <a:ahLst/>
                <a:cxnLst>
                  <a:cxn ang="0">
                    <a:pos x="T0" y="T1"/>
                  </a:cxn>
                  <a:cxn ang="0">
                    <a:pos x="T2" y="T3"/>
                  </a:cxn>
                  <a:cxn ang="0">
                    <a:pos x="T4" y="T5"/>
                  </a:cxn>
                  <a:cxn ang="0">
                    <a:pos x="T6" y="T7"/>
                  </a:cxn>
                </a:cxnLst>
                <a:rect l="0" t="0" r="r" b="b"/>
                <a:pathLst>
                  <a:path w="10" h="5">
                    <a:moveTo>
                      <a:pt x="10" y="5"/>
                    </a:moveTo>
                    <a:cubicBezTo>
                      <a:pt x="5" y="0"/>
                      <a:pt x="5" y="0"/>
                      <a:pt x="5" y="0"/>
                    </a:cubicBezTo>
                    <a:cubicBezTo>
                      <a:pt x="0" y="5"/>
                      <a:pt x="0" y="5"/>
                      <a:pt x="0" y="5"/>
                    </a:cubicBezTo>
                    <a:cubicBezTo>
                      <a:pt x="2" y="2"/>
                      <a:pt x="7" y="2"/>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出自【趣你的PPT】(微信:qunideppt)：最优质的PPT资源库"/>
              <p:cNvSpPr/>
              <p:nvPr/>
            </p:nvSpPr>
            <p:spPr bwMode="auto">
              <a:xfrm>
                <a:off x="6587455" y="4674118"/>
                <a:ext cx="468313" cy="236538"/>
              </a:xfrm>
              <a:custGeom>
                <a:avLst/>
                <a:gdLst>
                  <a:gd name="T0" fmla="*/ 64 w 123"/>
                  <a:gd name="T1" fmla="*/ 60 h 62"/>
                  <a:gd name="T2" fmla="*/ 66 w 123"/>
                  <a:gd name="T3" fmla="*/ 60 h 62"/>
                  <a:gd name="T4" fmla="*/ 74 w 123"/>
                  <a:gd name="T5" fmla="*/ 62 h 62"/>
                  <a:gd name="T6" fmla="*/ 120 w 123"/>
                  <a:gd name="T7" fmla="*/ 14 h 62"/>
                  <a:gd name="T8" fmla="*/ 120 w 123"/>
                  <a:gd name="T9" fmla="*/ 4 h 62"/>
                  <a:gd name="T10" fmla="*/ 110 w 123"/>
                  <a:gd name="T11" fmla="*/ 4 h 62"/>
                  <a:gd name="T12" fmla="*/ 64 w 123"/>
                  <a:gd name="T13" fmla="*/ 52 h 62"/>
                  <a:gd name="T14" fmla="*/ 69 w 123"/>
                  <a:gd name="T15" fmla="*/ 57 h 62"/>
                  <a:gd name="T16" fmla="*/ 59 w 123"/>
                  <a:gd name="T17" fmla="*/ 57 h 62"/>
                  <a:gd name="T18" fmla="*/ 64 w 123"/>
                  <a:gd name="T19" fmla="*/ 52 h 62"/>
                  <a:gd name="T20" fmla="*/ 13 w 123"/>
                  <a:gd name="T21" fmla="*/ 3 h 62"/>
                  <a:gd name="T22" fmla="*/ 3 w 123"/>
                  <a:gd name="T23" fmla="*/ 3 h 62"/>
                  <a:gd name="T24" fmla="*/ 3 w 123"/>
                  <a:gd name="T25" fmla="*/ 13 h 62"/>
                  <a:gd name="T26" fmla="*/ 54 w 123"/>
                  <a:gd name="T27" fmla="*/ 62 h 62"/>
                  <a:gd name="T28" fmla="*/ 62 w 123"/>
                  <a:gd name="T29" fmla="*/ 60 h 62"/>
                  <a:gd name="T30" fmla="*/ 64 w 123"/>
                  <a:gd name="T31"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62">
                    <a:moveTo>
                      <a:pt x="64" y="60"/>
                    </a:moveTo>
                    <a:cubicBezTo>
                      <a:pt x="65" y="60"/>
                      <a:pt x="65" y="60"/>
                      <a:pt x="66" y="60"/>
                    </a:cubicBezTo>
                    <a:cubicBezTo>
                      <a:pt x="69" y="60"/>
                      <a:pt x="72" y="61"/>
                      <a:pt x="74" y="62"/>
                    </a:cubicBezTo>
                    <a:cubicBezTo>
                      <a:pt x="120" y="14"/>
                      <a:pt x="120" y="14"/>
                      <a:pt x="120" y="14"/>
                    </a:cubicBezTo>
                    <a:cubicBezTo>
                      <a:pt x="123" y="11"/>
                      <a:pt x="123" y="7"/>
                      <a:pt x="120" y="4"/>
                    </a:cubicBezTo>
                    <a:cubicBezTo>
                      <a:pt x="117" y="1"/>
                      <a:pt x="112" y="1"/>
                      <a:pt x="110" y="4"/>
                    </a:cubicBezTo>
                    <a:cubicBezTo>
                      <a:pt x="64" y="52"/>
                      <a:pt x="64" y="52"/>
                      <a:pt x="64" y="52"/>
                    </a:cubicBezTo>
                    <a:cubicBezTo>
                      <a:pt x="69" y="57"/>
                      <a:pt x="69" y="57"/>
                      <a:pt x="69" y="57"/>
                    </a:cubicBezTo>
                    <a:cubicBezTo>
                      <a:pt x="66" y="54"/>
                      <a:pt x="61" y="54"/>
                      <a:pt x="59" y="57"/>
                    </a:cubicBezTo>
                    <a:cubicBezTo>
                      <a:pt x="64" y="52"/>
                      <a:pt x="64" y="52"/>
                      <a:pt x="64" y="52"/>
                    </a:cubicBezTo>
                    <a:cubicBezTo>
                      <a:pt x="13" y="3"/>
                      <a:pt x="13" y="3"/>
                      <a:pt x="13" y="3"/>
                    </a:cubicBezTo>
                    <a:cubicBezTo>
                      <a:pt x="10" y="0"/>
                      <a:pt x="5" y="0"/>
                      <a:pt x="3" y="3"/>
                    </a:cubicBezTo>
                    <a:cubicBezTo>
                      <a:pt x="0" y="6"/>
                      <a:pt x="0" y="10"/>
                      <a:pt x="3" y="13"/>
                    </a:cubicBezTo>
                    <a:cubicBezTo>
                      <a:pt x="54" y="62"/>
                      <a:pt x="54" y="62"/>
                      <a:pt x="54" y="62"/>
                    </a:cubicBezTo>
                    <a:cubicBezTo>
                      <a:pt x="56" y="61"/>
                      <a:pt x="59" y="60"/>
                      <a:pt x="62" y="60"/>
                    </a:cubicBezTo>
                    <a:cubicBezTo>
                      <a:pt x="62" y="60"/>
                      <a:pt x="63" y="60"/>
                      <a:pt x="6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出自【趣你的PPT】(微信:qunideppt)：最优质的PPT资源库"/>
              <p:cNvSpPr>
                <a:spLocks noEditPoints="1"/>
              </p:cNvSpPr>
              <p:nvPr/>
            </p:nvSpPr>
            <p:spPr bwMode="auto">
              <a:xfrm>
                <a:off x="6446167" y="4910656"/>
                <a:ext cx="758826" cy="638175"/>
              </a:xfrm>
              <a:custGeom>
                <a:avLst/>
                <a:gdLst>
                  <a:gd name="T0" fmla="*/ 170 w 199"/>
                  <a:gd name="T1" fmla="*/ 9 h 168"/>
                  <a:gd name="T2" fmla="*/ 116 w 199"/>
                  <a:gd name="T3" fmla="*/ 9 h 168"/>
                  <a:gd name="T4" fmla="*/ 116 w 199"/>
                  <a:gd name="T5" fmla="*/ 8 h 168"/>
                  <a:gd name="T6" fmla="*/ 111 w 199"/>
                  <a:gd name="T7" fmla="*/ 0 h 168"/>
                  <a:gd name="T8" fmla="*/ 106 w 199"/>
                  <a:gd name="T9" fmla="*/ 5 h 168"/>
                  <a:gd name="T10" fmla="*/ 96 w 199"/>
                  <a:gd name="T11" fmla="*/ 5 h 168"/>
                  <a:gd name="T12" fmla="*/ 91 w 199"/>
                  <a:gd name="T13" fmla="*/ 0 h 168"/>
                  <a:gd name="T14" fmla="*/ 86 w 199"/>
                  <a:gd name="T15" fmla="*/ 8 h 168"/>
                  <a:gd name="T16" fmla="*/ 86 w 199"/>
                  <a:gd name="T17" fmla="*/ 9 h 168"/>
                  <a:gd name="T18" fmla="*/ 30 w 199"/>
                  <a:gd name="T19" fmla="*/ 9 h 168"/>
                  <a:gd name="T20" fmla="*/ 0 w 199"/>
                  <a:gd name="T21" fmla="*/ 39 h 168"/>
                  <a:gd name="T22" fmla="*/ 0 w 199"/>
                  <a:gd name="T23" fmla="*/ 133 h 168"/>
                  <a:gd name="T24" fmla="*/ 30 w 199"/>
                  <a:gd name="T25" fmla="*/ 163 h 168"/>
                  <a:gd name="T26" fmla="*/ 34 w 199"/>
                  <a:gd name="T27" fmla="*/ 163 h 168"/>
                  <a:gd name="T28" fmla="*/ 34 w 199"/>
                  <a:gd name="T29" fmla="*/ 168 h 168"/>
                  <a:gd name="T30" fmla="*/ 167 w 199"/>
                  <a:gd name="T31" fmla="*/ 168 h 168"/>
                  <a:gd name="T32" fmla="*/ 167 w 199"/>
                  <a:gd name="T33" fmla="*/ 163 h 168"/>
                  <a:gd name="T34" fmla="*/ 170 w 199"/>
                  <a:gd name="T35" fmla="*/ 163 h 168"/>
                  <a:gd name="T36" fmla="*/ 199 w 199"/>
                  <a:gd name="T37" fmla="*/ 133 h 168"/>
                  <a:gd name="T38" fmla="*/ 199 w 199"/>
                  <a:gd name="T39" fmla="*/ 39 h 168"/>
                  <a:gd name="T40" fmla="*/ 170 w 199"/>
                  <a:gd name="T41" fmla="*/ 9 h 168"/>
                  <a:gd name="T42" fmla="*/ 157 w 199"/>
                  <a:gd name="T43" fmla="*/ 163 h 168"/>
                  <a:gd name="T44" fmla="*/ 150 w 199"/>
                  <a:gd name="T45" fmla="*/ 155 h 168"/>
                  <a:gd name="T46" fmla="*/ 157 w 199"/>
                  <a:gd name="T47" fmla="*/ 148 h 168"/>
                  <a:gd name="T48" fmla="*/ 164 w 199"/>
                  <a:gd name="T49" fmla="*/ 155 h 168"/>
                  <a:gd name="T50" fmla="*/ 157 w 199"/>
                  <a:gd name="T51" fmla="*/ 163 h 168"/>
                  <a:gd name="T52" fmla="*/ 175 w 199"/>
                  <a:gd name="T53" fmla="*/ 122 h 168"/>
                  <a:gd name="T54" fmla="*/ 153 w 199"/>
                  <a:gd name="T55" fmla="*/ 144 h 168"/>
                  <a:gd name="T56" fmla="*/ 47 w 199"/>
                  <a:gd name="T57" fmla="*/ 144 h 168"/>
                  <a:gd name="T58" fmla="*/ 25 w 199"/>
                  <a:gd name="T59" fmla="*/ 122 h 168"/>
                  <a:gd name="T60" fmla="*/ 25 w 199"/>
                  <a:gd name="T61" fmla="*/ 51 h 168"/>
                  <a:gd name="T62" fmla="*/ 47 w 199"/>
                  <a:gd name="T63" fmla="*/ 28 h 168"/>
                  <a:gd name="T64" fmla="*/ 153 w 199"/>
                  <a:gd name="T65" fmla="*/ 28 h 168"/>
                  <a:gd name="T66" fmla="*/ 175 w 199"/>
                  <a:gd name="T67" fmla="*/ 51 h 168"/>
                  <a:gd name="T68" fmla="*/ 175 w 199"/>
                  <a:gd name="T69"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168">
                    <a:moveTo>
                      <a:pt x="170" y="9"/>
                    </a:moveTo>
                    <a:cubicBezTo>
                      <a:pt x="116" y="9"/>
                      <a:pt x="116" y="9"/>
                      <a:pt x="116" y="9"/>
                    </a:cubicBezTo>
                    <a:cubicBezTo>
                      <a:pt x="116" y="9"/>
                      <a:pt x="116" y="8"/>
                      <a:pt x="116" y="8"/>
                    </a:cubicBezTo>
                    <a:cubicBezTo>
                      <a:pt x="116" y="5"/>
                      <a:pt x="114" y="2"/>
                      <a:pt x="111" y="0"/>
                    </a:cubicBezTo>
                    <a:cubicBezTo>
                      <a:pt x="106" y="5"/>
                      <a:pt x="106" y="5"/>
                      <a:pt x="106" y="5"/>
                    </a:cubicBezTo>
                    <a:cubicBezTo>
                      <a:pt x="103" y="8"/>
                      <a:pt x="99" y="8"/>
                      <a:pt x="96" y="5"/>
                    </a:cubicBezTo>
                    <a:cubicBezTo>
                      <a:pt x="91" y="0"/>
                      <a:pt x="91" y="0"/>
                      <a:pt x="91" y="0"/>
                    </a:cubicBezTo>
                    <a:cubicBezTo>
                      <a:pt x="88" y="2"/>
                      <a:pt x="86" y="5"/>
                      <a:pt x="86" y="8"/>
                    </a:cubicBezTo>
                    <a:cubicBezTo>
                      <a:pt x="86" y="8"/>
                      <a:pt x="86" y="9"/>
                      <a:pt x="86" y="9"/>
                    </a:cubicBezTo>
                    <a:cubicBezTo>
                      <a:pt x="30" y="9"/>
                      <a:pt x="30" y="9"/>
                      <a:pt x="30" y="9"/>
                    </a:cubicBezTo>
                    <a:cubicBezTo>
                      <a:pt x="14" y="9"/>
                      <a:pt x="0" y="23"/>
                      <a:pt x="0" y="39"/>
                    </a:cubicBezTo>
                    <a:cubicBezTo>
                      <a:pt x="0" y="133"/>
                      <a:pt x="0" y="133"/>
                      <a:pt x="0" y="133"/>
                    </a:cubicBezTo>
                    <a:cubicBezTo>
                      <a:pt x="0" y="150"/>
                      <a:pt x="14" y="163"/>
                      <a:pt x="30" y="163"/>
                    </a:cubicBezTo>
                    <a:cubicBezTo>
                      <a:pt x="34" y="163"/>
                      <a:pt x="34" y="163"/>
                      <a:pt x="34" y="163"/>
                    </a:cubicBezTo>
                    <a:cubicBezTo>
                      <a:pt x="34" y="168"/>
                      <a:pt x="34" y="168"/>
                      <a:pt x="34" y="168"/>
                    </a:cubicBezTo>
                    <a:cubicBezTo>
                      <a:pt x="167" y="168"/>
                      <a:pt x="167" y="168"/>
                      <a:pt x="167" y="168"/>
                    </a:cubicBezTo>
                    <a:cubicBezTo>
                      <a:pt x="167" y="163"/>
                      <a:pt x="167" y="163"/>
                      <a:pt x="167" y="163"/>
                    </a:cubicBezTo>
                    <a:cubicBezTo>
                      <a:pt x="170" y="163"/>
                      <a:pt x="170" y="163"/>
                      <a:pt x="170" y="163"/>
                    </a:cubicBezTo>
                    <a:cubicBezTo>
                      <a:pt x="186" y="163"/>
                      <a:pt x="199" y="150"/>
                      <a:pt x="199" y="133"/>
                    </a:cubicBezTo>
                    <a:cubicBezTo>
                      <a:pt x="199" y="39"/>
                      <a:pt x="199" y="39"/>
                      <a:pt x="199" y="39"/>
                    </a:cubicBezTo>
                    <a:cubicBezTo>
                      <a:pt x="199" y="23"/>
                      <a:pt x="186" y="9"/>
                      <a:pt x="170" y="9"/>
                    </a:cubicBezTo>
                    <a:close/>
                    <a:moveTo>
                      <a:pt x="157" y="163"/>
                    </a:moveTo>
                    <a:cubicBezTo>
                      <a:pt x="153" y="163"/>
                      <a:pt x="150" y="159"/>
                      <a:pt x="150" y="155"/>
                    </a:cubicBezTo>
                    <a:cubicBezTo>
                      <a:pt x="150" y="152"/>
                      <a:pt x="153" y="148"/>
                      <a:pt x="157" y="148"/>
                    </a:cubicBezTo>
                    <a:cubicBezTo>
                      <a:pt x="161" y="148"/>
                      <a:pt x="164" y="152"/>
                      <a:pt x="164" y="155"/>
                    </a:cubicBezTo>
                    <a:cubicBezTo>
                      <a:pt x="164" y="159"/>
                      <a:pt x="161" y="163"/>
                      <a:pt x="157" y="163"/>
                    </a:cubicBezTo>
                    <a:close/>
                    <a:moveTo>
                      <a:pt x="175" y="122"/>
                    </a:moveTo>
                    <a:cubicBezTo>
                      <a:pt x="175" y="134"/>
                      <a:pt x="164" y="144"/>
                      <a:pt x="153" y="144"/>
                    </a:cubicBezTo>
                    <a:cubicBezTo>
                      <a:pt x="47" y="144"/>
                      <a:pt x="47" y="144"/>
                      <a:pt x="47" y="144"/>
                    </a:cubicBezTo>
                    <a:cubicBezTo>
                      <a:pt x="34" y="144"/>
                      <a:pt x="25" y="134"/>
                      <a:pt x="25" y="122"/>
                    </a:cubicBezTo>
                    <a:cubicBezTo>
                      <a:pt x="25" y="51"/>
                      <a:pt x="25" y="51"/>
                      <a:pt x="25" y="51"/>
                    </a:cubicBezTo>
                    <a:cubicBezTo>
                      <a:pt x="25" y="38"/>
                      <a:pt x="34" y="28"/>
                      <a:pt x="47" y="28"/>
                    </a:cubicBezTo>
                    <a:cubicBezTo>
                      <a:pt x="153" y="28"/>
                      <a:pt x="153" y="28"/>
                      <a:pt x="153" y="28"/>
                    </a:cubicBezTo>
                    <a:cubicBezTo>
                      <a:pt x="164" y="28"/>
                      <a:pt x="175" y="38"/>
                      <a:pt x="175" y="51"/>
                    </a:cubicBezTo>
                    <a:lnTo>
                      <a:pt x="175"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出自【趣你的PPT】(微信:qunideppt)：最优质的PPT资源库"/>
              <p:cNvSpPr/>
              <p:nvPr/>
            </p:nvSpPr>
            <p:spPr bwMode="auto">
              <a:xfrm>
                <a:off x="6793830" y="4902719"/>
                <a:ext cx="76200" cy="38100"/>
              </a:xfrm>
              <a:custGeom>
                <a:avLst/>
                <a:gdLst>
                  <a:gd name="T0" fmla="*/ 15 w 20"/>
                  <a:gd name="T1" fmla="*/ 7 h 10"/>
                  <a:gd name="T2" fmla="*/ 20 w 20"/>
                  <a:gd name="T3" fmla="*/ 2 h 10"/>
                  <a:gd name="T4" fmla="*/ 12 w 20"/>
                  <a:gd name="T5" fmla="*/ 0 h 10"/>
                  <a:gd name="T6" fmla="*/ 10 w 20"/>
                  <a:gd name="T7" fmla="*/ 0 h 10"/>
                  <a:gd name="T8" fmla="*/ 8 w 20"/>
                  <a:gd name="T9" fmla="*/ 0 h 10"/>
                  <a:gd name="T10" fmla="*/ 0 w 20"/>
                  <a:gd name="T11" fmla="*/ 2 h 10"/>
                  <a:gd name="T12" fmla="*/ 5 w 20"/>
                  <a:gd name="T13" fmla="*/ 7 h 10"/>
                  <a:gd name="T14" fmla="*/ 15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5" y="7"/>
                    </a:moveTo>
                    <a:cubicBezTo>
                      <a:pt x="20" y="2"/>
                      <a:pt x="20" y="2"/>
                      <a:pt x="20" y="2"/>
                    </a:cubicBezTo>
                    <a:cubicBezTo>
                      <a:pt x="18" y="1"/>
                      <a:pt x="15" y="0"/>
                      <a:pt x="12" y="0"/>
                    </a:cubicBezTo>
                    <a:cubicBezTo>
                      <a:pt x="11" y="0"/>
                      <a:pt x="11" y="0"/>
                      <a:pt x="10" y="0"/>
                    </a:cubicBezTo>
                    <a:cubicBezTo>
                      <a:pt x="9" y="0"/>
                      <a:pt x="8" y="0"/>
                      <a:pt x="8" y="0"/>
                    </a:cubicBezTo>
                    <a:cubicBezTo>
                      <a:pt x="5" y="0"/>
                      <a:pt x="2" y="1"/>
                      <a:pt x="0" y="2"/>
                    </a:cubicBezTo>
                    <a:cubicBezTo>
                      <a:pt x="5" y="7"/>
                      <a:pt x="5" y="7"/>
                      <a:pt x="5" y="7"/>
                    </a:cubicBezTo>
                    <a:cubicBezTo>
                      <a:pt x="8" y="10"/>
                      <a:pt x="12" y="10"/>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46" name="出自【趣你的PPT】(微信:qunideppt)：最优质的PPT资源库"/>
            <p:cNvSpPr txBox="1"/>
            <p:nvPr/>
          </p:nvSpPr>
          <p:spPr>
            <a:xfrm rot="18914665">
              <a:off x="7621493" y="3273245"/>
              <a:ext cx="1512168"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你的标题</a:t>
              </a:r>
            </a:p>
          </p:txBody>
        </p:sp>
      </p:grpSp>
      <p:grpSp>
        <p:nvGrpSpPr>
          <p:cNvPr id="51" name="Group 50出自【趣你的PPT】(微信:qunideppt)：最优质的PPT资源库"/>
          <p:cNvGrpSpPr/>
          <p:nvPr/>
        </p:nvGrpSpPr>
        <p:grpSpPr>
          <a:xfrm>
            <a:off x="5085925" y="1458273"/>
            <a:ext cx="2088232" cy="2088232"/>
            <a:chOff x="4944257" y="2205248"/>
            <a:chExt cx="2088232" cy="2088232"/>
          </a:xfrm>
        </p:grpSpPr>
        <p:sp>
          <p:nvSpPr>
            <p:cNvPr id="52" name="出自【趣你的PPT】(微信:qunideppt)：最优质的PPT资源库"/>
            <p:cNvSpPr/>
            <p:nvPr/>
          </p:nvSpPr>
          <p:spPr>
            <a:xfrm rot="2670473">
              <a:off x="4944257" y="2205248"/>
              <a:ext cx="2088232" cy="2088232"/>
            </a:xfrm>
            <a:prstGeom prst="rect">
              <a:avLst/>
            </a:prstGeom>
            <a:solidFill>
              <a:srgbClr val="B21728"/>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出自【趣你的PPT】(微信:qunideppt)：最优质的PPT资源库"/>
            <p:cNvSpPr/>
            <p:nvPr/>
          </p:nvSpPr>
          <p:spPr bwMode="auto">
            <a:xfrm>
              <a:off x="5601817" y="2564904"/>
              <a:ext cx="844350" cy="819840"/>
            </a:xfrm>
            <a:custGeom>
              <a:avLst/>
              <a:gdLst>
                <a:gd name="T0" fmla="*/ 61 w 65"/>
                <a:gd name="T1" fmla="*/ 35 h 60"/>
                <a:gd name="T2" fmla="*/ 60 w 65"/>
                <a:gd name="T3" fmla="*/ 35 h 60"/>
                <a:gd name="T4" fmla="*/ 59 w 65"/>
                <a:gd name="T5" fmla="*/ 35 h 60"/>
                <a:gd name="T6" fmla="*/ 59 w 65"/>
                <a:gd name="T7" fmla="*/ 35 h 60"/>
                <a:gd name="T8" fmla="*/ 61 w 65"/>
                <a:gd name="T9" fmla="*/ 31 h 60"/>
                <a:gd name="T10" fmla="*/ 56 w 65"/>
                <a:gd name="T11" fmla="*/ 26 h 60"/>
                <a:gd name="T12" fmla="*/ 55 w 65"/>
                <a:gd name="T13" fmla="*/ 26 h 60"/>
                <a:gd name="T14" fmla="*/ 52 w 65"/>
                <a:gd name="T15" fmla="*/ 26 h 60"/>
                <a:gd name="T16" fmla="*/ 33 w 65"/>
                <a:gd name="T17" fmla="*/ 26 h 60"/>
                <a:gd name="T18" fmla="*/ 34 w 65"/>
                <a:gd name="T19" fmla="*/ 7 h 60"/>
                <a:gd name="T20" fmla="*/ 26 w 65"/>
                <a:gd name="T21" fmla="*/ 2 h 60"/>
                <a:gd name="T22" fmla="*/ 26 w 65"/>
                <a:gd name="T23" fmla="*/ 13 h 60"/>
                <a:gd name="T24" fmla="*/ 18 w 65"/>
                <a:gd name="T25" fmla="*/ 26 h 60"/>
                <a:gd name="T26" fmla="*/ 9 w 65"/>
                <a:gd name="T27" fmla="*/ 32 h 60"/>
                <a:gd name="T28" fmla="*/ 0 w 65"/>
                <a:gd name="T29" fmla="*/ 34 h 60"/>
                <a:gd name="T30" fmla="*/ 0 w 65"/>
                <a:gd name="T31" fmla="*/ 58 h 60"/>
                <a:gd name="T32" fmla="*/ 2 w 65"/>
                <a:gd name="T33" fmla="*/ 57 h 60"/>
                <a:gd name="T34" fmla="*/ 22 w 65"/>
                <a:gd name="T35" fmla="*/ 59 h 60"/>
                <a:gd name="T36" fmla="*/ 45 w 65"/>
                <a:gd name="T37" fmla="*/ 57 h 60"/>
                <a:gd name="T38" fmla="*/ 50 w 65"/>
                <a:gd name="T39" fmla="*/ 52 h 60"/>
                <a:gd name="T40" fmla="*/ 56 w 65"/>
                <a:gd name="T41" fmla="*/ 49 h 60"/>
                <a:gd name="T42" fmla="*/ 55 w 65"/>
                <a:gd name="T43" fmla="*/ 43 h 60"/>
                <a:gd name="T44" fmla="*/ 60 w 65"/>
                <a:gd name="T45" fmla="*/ 42 h 60"/>
                <a:gd name="T46" fmla="*/ 61 w 65"/>
                <a:gd name="T47" fmla="*/ 3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60">
                  <a:moveTo>
                    <a:pt x="61" y="35"/>
                  </a:moveTo>
                  <a:cubicBezTo>
                    <a:pt x="61" y="35"/>
                    <a:pt x="60" y="35"/>
                    <a:pt x="60" y="35"/>
                  </a:cubicBezTo>
                  <a:cubicBezTo>
                    <a:pt x="60" y="35"/>
                    <a:pt x="59" y="35"/>
                    <a:pt x="59" y="35"/>
                  </a:cubicBezTo>
                  <a:cubicBezTo>
                    <a:pt x="59" y="35"/>
                    <a:pt x="59" y="35"/>
                    <a:pt x="59" y="35"/>
                  </a:cubicBezTo>
                  <a:cubicBezTo>
                    <a:pt x="60" y="34"/>
                    <a:pt x="61" y="33"/>
                    <a:pt x="61" y="31"/>
                  </a:cubicBezTo>
                  <a:cubicBezTo>
                    <a:pt x="61" y="28"/>
                    <a:pt x="58" y="27"/>
                    <a:pt x="56" y="26"/>
                  </a:cubicBezTo>
                  <a:cubicBezTo>
                    <a:pt x="56" y="26"/>
                    <a:pt x="55" y="26"/>
                    <a:pt x="55" y="26"/>
                  </a:cubicBezTo>
                  <a:cubicBezTo>
                    <a:pt x="53" y="26"/>
                    <a:pt x="52" y="26"/>
                    <a:pt x="52" y="26"/>
                  </a:cubicBezTo>
                  <a:cubicBezTo>
                    <a:pt x="45" y="26"/>
                    <a:pt x="33" y="26"/>
                    <a:pt x="33" y="26"/>
                  </a:cubicBezTo>
                  <a:cubicBezTo>
                    <a:pt x="34" y="23"/>
                    <a:pt x="36" y="15"/>
                    <a:pt x="34" y="7"/>
                  </a:cubicBezTo>
                  <a:cubicBezTo>
                    <a:pt x="32" y="0"/>
                    <a:pt x="26" y="2"/>
                    <a:pt x="26" y="2"/>
                  </a:cubicBezTo>
                  <a:cubicBezTo>
                    <a:pt x="26" y="2"/>
                    <a:pt x="26" y="8"/>
                    <a:pt x="26" y="13"/>
                  </a:cubicBezTo>
                  <a:cubicBezTo>
                    <a:pt x="26" y="17"/>
                    <a:pt x="21" y="25"/>
                    <a:pt x="18" y="26"/>
                  </a:cubicBezTo>
                  <a:cubicBezTo>
                    <a:pt x="15" y="27"/>
                    <a:pt x="13" y="28"/>
                    <a:pt x="9" y="32"/>
                  </a:cubicBezTo>
                  <a:cubicBezTo>
                    <a:pt x="6" y="33"/>
                    <a:pt x="3" y="34"/>
                    <a:pt x="0" y="34"/>
                  </a:cubicBezTo>
                  <a:cubicBezTo>
                    <a:pt x="0" y="58"/>
                    <a:pt x="0" y="58"/>
                    <a:pt x="0" y="58"/>
                  </a:cubicBezTo>
                  <a:cubicBezTo>
                    <a:pt x="0" y="58"/>
                    <a:pt x="1" y="58"/>
                    <a:pt x="2" y="57"/>
                  </a:cubicBezTo>
                  <a:cubicBezTo>
                    <a:pt x="5" y="57"/>
                    <a:pt x="15" y="58"/>
                    <a:pt x="22" y="59"/>
                  </a:cubicBezTo>
                  <a:cubicBezTo>
                    <a:pt x="28" y="60"/>
                    <a:pt x="38" y="59"/>
                    <a:pt x="45" y="57"/>
                  </a:cubicBezTo>
                  <a:cubicBezTo>
                    <a:pt x="52" y="56"/>
                    <a:pt x="50" y="52"/>
                    <a:pt x="50" y="52"/>
                  </a:cubicBezTo>
                  <a:cubicBezTo>
                    <a:pt x="50" y="52"/>
                    <a:pt x="53" y="52"/>
                    <a:pt x="56" y="49"/>
                  </a:cubicBezTo>
                  <a:cubicBezTo>
                    <a:pt x="58" y="47"/>
                    <a:pt x="55" y="43"/>
                    <a:pt x="55" y="43"/>
                  </a:cubicBezTo>
                  <a:cubicBezTo>
                    <a:pt x="57" y="43"/>
                    <a:pt x="58" y="43"/>
                    <a:pt x="60" y="42"/>
                  </a:cubicBezTo>
                  <a:cubicBezTo>
                    <a:pt x="65" y="38"/>
                    <a:pt x="61" y="35"/>
                    <a:pt x="61" y="35"/>
                  </a:cubicBezTo>
                  <a:close/>
                </a:path>
              </a:pathLst>
            </a:custGeom>
            <a:solidFill>
              <a:srgbClr val="F5F5E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54" name="出自【趣你的PPT】(微信:qunideppt)：最优质的PPT资源库"/>
            <p:cNvSpPr txBox="1"/>
            <p:nvPr/>
          </p:nvSpPr>
          <p:spPr>
            <a:xfrm>
              <a:off x="5303913" y="3529289"/>
              <a:ext cx="1512168"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你的标题</a:t>
              </a:r>
            </a:p>
          </p:txBody>
        </p:sp>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par>
                          <p:cTn id="10" fill="hold">
                            <p:stCondLst>
                              <p:cond delay="500"/>
                            </p:stCondLst>
                            <p:childTnLst>
                              <p:par>
                                <p:cTn id="11" presetID="23" presetClass="entr" presetSubtype="528"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 calcmode="lin" valueType="num">
                                      <p:cBhvr>
                                        <p:cTn id="15" dur="500" fill="hold"/>
                                        <p:tgtEl>
                                          <p:spTgt spid="39"/>
                                        </p:tgtEl>
                                        <p:attrNameLst>
                                          <p:attrName>ppt_x</p:attrName>
                                        </p:attrNameLst>
                                      </p:cBhvr>
                                      <p:tavLst>
                                        <p:tav tm="0">
                                          <p:val>
                                            <p:fltVal val="0.5"/>
                                          </p:val>
                                        </p:tav>
                                        <p:tav tm="100000">
                                          <p:val>
                                            <p:strVal val="#ppt_x"/>
                                          </p:val>
                                        </p:tav>
                                      </p:tavLst>
                                    </p:anim>
                                    <p:anim calcmode="lin" valueType="num">
                                      <p:cBhvr>
                                        <p:cTn id="16" dur="500" fill="hold"/>
                                        <p:tgtEl>
                                          <p:spTgt spid="39"/>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 calcmode="lin" valueType="num">
                                      <p:cBhvr>
                                        <p:cTn id="21" dur="500" fill="hold"/>
                                        <p:tgtEl>
                                          <p:spTgt spid="43"/>
                                        </p:tgtEl>
                                        <p:attrNameLst>
                                          <p:attrName>ppt_x</p:attrName>
                                        </p:attrNameLst>
                                      </p:cBhvr>
                                      <p:tavLst>
                                        <p:tav tm="0">
                                          <p:val>
                                            <p:fltVal val="0.5"/>
                                          </p:val>
                                        </p:tav>
                                        <p:tav tm="100000">
                                          <p:val>
                                            <p:strVal val="#ppt_x"/>
                                          </p:val>
                                        </p:tav>
                                      </p:tavLst>
                                    </p:anim>
                                    <p:anim calcmode="lin" valueType="num">
                                      <p:cBhvr>
                                        <p:cTn id="22" dur="500" fill="hold"/>
                                        <p:tgtEl>
                                          <p:spTgt spid="43"/>
                                        </p:tgtEl>
                                        <p:attrNameLst>
                                          <p:attrName>ppt_y</p:attrName>
                                        </p:attrNameLst>
                                      </p:cBhvr>
                                      <p:tavLst>
                                        <p:tav tm="0">
                                          <p:val>
                                            <p:fltVal val="0.5"/>
                                          </p:val>
                                        </p:tav>
                                        <p:tav tm="100000">
                                          <p:val>
                                            <p:strVal val="#ppt_y"/>
                                          </p:val>
                                        </p:tav>
                                      </p:tavLst>
                                    </p:anim>
                                  </p:childTnLst>
                                </p:cTn>
                              </p:par>
                            </p:childTnLst>
                          </p:cTn>
                        </p:par>
                        <p:par>
                          <p:cTn id="23" fill="hold">
                            <p:stCondLst>
                              <p:cond delay="1000"/>
                            </p:stCondLst>
                            <p:childTnLst>
                              <p:par>
                                <p:cTn id="24" presetID="23" presetClass="entr" presetSubtype="528"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 calcmode="lin" valueType="num">
                                      <p:cBhvr>
                                        <p:cTn id="28" dur="500" fill="hold"/>
                                        <p:tgtEl>
                                          <p:spTgt spid="33"/>
                                        </p:tgtEl>
                                        <p:attrNameLst>
                                          <p:attrName>ppt_x</p:attrName>
                                        </p:attrNameLst>
                                      </p:cBhvr>
                                      <p:tavLst>
                                        <p:tav tm="0">
                                          <p:val>
                                            <p:fltVal val="0.5"/>
                                          </p:val>
                                        </p:tav>
                                        <p:tav tm="100000">
                                          <p:val>
                                            <p:strVal val="#ppt_x"/>
                                          </p:val>
                                        </p:tav>
                                      </p:tavLst>
                                    </p:anim>
                                    <p:anim calcmode="lin" valueType="num">
                                      <p:cBhvr>
                                        <p:cTn id="29" dur="500" fill="hold"/>
                                        <p:tgtEl>
                                          <p:spTgt spid="33"/>
                                        </p:tgtEl>
                                        <p:attrNameLst>
                                          <p:attrName>ppt_y</p:attrName>
                                        </p:attrNameLst>
                                      </p:cBhvr>
                                      <p:tavLst>
                                        <p:tav tm="0">
                                          <p:val>
                                            <p:fltVal val="0.5"/>
                                          </p:val>
                                        </p:tav>
                                        <p:tav tm="100000">
                                          <p:val>
                                            <p:strVal val="#ppt_y"/>
                                          </p:val>
                                        </p:tav>
                                      </p:tavLst>
                                    </p:anim>
                                  </p:childTnLst>
                                </p:cTn>
                              </p:par>
                              <p:par>
                                <p:cTn id="30" presetID="23" presetClass="entr" presetSubtype="528"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childTnLst>
                          </p:cTn>
                        </p:par>
                        <p:par>
                          <p:cTn id="36" fill="hold">
                            <p:stCondLst>
                              <p:cond delay="1500"/>
                            </p:stCondLst>
                            <p:childTnLst>
                              <p:par>
                                <p:cTn id="37" presetID="23" presetClass="entr" presetSubtype="528"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 calcmode="lin" valueType="num">
                                      <p:cBhvr>
                                        <p:cTn id="41" dur="500" fill="hold"/>
                                        <p:tgtEl>
                                          <p:spTgt spid="8"/>
                                        </p:tgtEl>
                                        <p:attrNameLst>
                                          <p:attrName>ppt_x</p:attrName>
                                        </p:attrNameLst>
                                      </p:cBhvr>
                                      <p:tavLst>
                                        <p:tav tm="0">
                                          <p:val>
                                            <p:fltVal val="0.5"/>
                                          </p:val>
                                        </p:tav>
                                        <p:tav tm="100000">
                                          <p:val>
                                            <p:strVal val="#ppt_x"/>
                                          </p:val>
                                        </p:tav>
                                      </p:tavLst>
                                    </p:anim>
                                    <p:anim calcmode="lin" valueType="num">
                                      <p:cBhvr>
                                        <p:cTn id="42" dur="500" fill="hold"/>
                                        <p:tgtEl>
                                          <p:spTgt spid="8"/>
                                        </p:tgtEl>
                                        <p:attrNameLst>
                                          <p:attrName>ppt_y</p:attrName>
                                        </p:attrNameLst>
                                      </p:cBhvr>
                                      <p:tavLst>
                                        <p:tav tm="0">
                                          <p:val>
                                            <p:fltVal val="0.5"/>
                                          </p:val>
                                        </p:tav>
                                        <p:tav tm="100000">
                                          <p:val>
                                            <p:strVal val="#ppt_y"/>
                                          </p:val>
                                        </p:tav>
                                      </p:tavLst>
                                    </p:anim>
                                  </p:childTnLst>
                                </p:cTn>
                              </p:par>
                            </p:childTnLst>
                          </p:cTn>
                        </p:par>
                        <p:par>
                          <p:cTn id="43" fill="hold">
                            <p:stCondLst>
                              <p:cond delay="2000"/>
                            </p:stCondLst>
                            <p:childTnLst>
                              <p:par>
                                <p:cTn id="44" presetID="23" presetClass="entr" presetSubtype="528"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ppt_x</p:attrName>
                                        </p:attrNameLst>
                                      </p:cBhvr>
                                      <p:tavLst>
                                        <p:tav tm="0">
                                          <p:val>
                                            <p:fltVal val="0.5"/>
                                          </p:val>
                                        </p:tav>
                                        <p:tav tm="100000">
                                          <p:val>
                                            <p:strVal val="#ppt_x"/>
                                          </p:val>
                                        </p:tav>
                                      </p:tavLst>
                                    </p:anim>
                                    <p:anim calcmode="lin" valueType="num">
                                      <p:cBhvr>
                                        <p:cTn id="49" dur="500" fill="hold"/>
                                        <p:tgtEl>
                                          <p:spTgt spid="17"/>
                                        </p:tgtEl>
                                        <p:attrNameLst>
                                          <p:attrName>ppt_y</p:attrName>
                                        </p:attrNameLst>
                                      </p:cBhvr>
                                      <p:tavLst>
                                        <p:tav tm="0">
                                          <p:val>
                                            <p:fltVal val="0.5"/>
                                          </p:val>
                                        </p:tav>
                                        <p:tav tm="100000">
                                          <p:val>
                                            <p:strVal val="#ppt_y"/>
                                          </p:val>
                                        </p:tav>
                                      </p:tavLst>
                                    </p:anim>
                                  </p:childTnLst>
                                </p:cTn>
                              </p:par>
                              <p:par>
                                <p:cTn id="50" presetID="23" presetClass="entr" presetSubtype="52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 calcmode="lin" valueType="num">
                                      <p:cBhvr>
                                        <p:cTn id="54" dur="500" fill="hold"/>
                                        <p:tgtEl>
                                          <p:spTgt spid="23"/>
                                        </p:tgtEl>
                                        <p:attrNameLst>
                                          <p:attrName>ppt_x</p:attrName>
                                        </p:attrNameLst>
                                      </p:cBhvr>
                                      <p:tavLst>
                                        <p:tav tm="0">
                                          <p:val>
                                            <p:fltVal val="0.5"/>
                                          </p:val>
                                        </p:tav>
                                        <p:tav tm="100000">
                                          <p:val>
                                            <p:strVal val="#ppt_x"/>
                                          </p:val>
                                        </p:tav>
                                      </p:tavLst>
                                    </p:anim>
                                    <p:anim calcmode="lin" valueType="num">
                                      <p:cBhvr>
                                        <p:cTn id="55" dur="500" fill="hold"/>
                                        <p:tgtEl>
                                          <p:spTgt spid="23"/>
                                        </p:tgtEl>
                                        <p:attrNameLst>
                                          <p:attrName>ppt_y</p:attrName>
                                        </p:attrNameLst>
                                      </p:cBhvr>
                                      <p:tavLst>
                                        <p:tav tm="0">
                                          <p:val>
                                            <p:fltVal val="0.5"/>
                                          </p:val>
                                        </p:tav>
                                        <p:tav tm="100000">
                                          <p:val>
                                            <p:strVal val="#ppt_y"/>
                                          </p:val>
                                        </p:tav>
                                      </p:tavLst>
                                    </p:anim>
                                  </p:childTnLst>
                                </p:cTn>
                              </p:par>
                            </p:childTnLst>
                          </p:cTn>
                        </p:par>
                        <p:par>
                          <p:cTn id="56" fill="hold">
                            <p:stCondLst>
                              <p:cond delay="2500"/>
                            </p:stCondLst>
                            <p:childTnLst>
                              <p:par>
                                <p:cTn id="57" presetID="23" presetClass="entr" presetSubtype="528"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 calcmode="lin" valueType="num">
                                      <p:cBhvr>
                                        <p:cTn id="61" dur="500" fill="hold"/>
                                        <p:tgtEl>
                                          <p:spTgt spid="20"/>
                                        </p:tgtEl>
                                        <p:attrNameLst>
                                          <p:attrName>ppt_x</p:attrName>
                                        </p:attrNameLst>
                                      </p:cBhvr>
                                      <p:tavLst>
                                        <p:tav tm="0">
                                          <p:val>
                                            <p:fltVal val="0.5"/>
                                          </p:val>
                                        </p:tav>
                                        <p:tav tm="100000">
                                          <p:val>
                                            <p:strVal val="#ppt_x"/>
                                          </p:val>
                                        </p:tav>
                                      </p:tavLst>
                                    </p:anim>
                                    <p:anim calcmode="lin" valueType="num">
                                      <p:cBhvr>
                                        <p:cTn id="62" dur="500" fill="hold"/>
                                        <p:tgtEl>
                                          <p:spTgt spid="20"/>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ppt_x</p:attrName>
                                        </p:attrNameLst>
                                      </p:cBhvr>
                                      <p:tavLst>
                                        <p:tav tm="0">
                                          <p:val>
                                            <p:fltVal val="0.5"/>
                                          </p:val>
                                        </p:tav>
                                        <p:tav tm="100000">
                                          <p:val>
                                            <p:strVal val="#ppt_x"/>
                                          </p:val>
                                        </p:tav>
                                      </p:tavLst>
                                    </p:anim>
                                    <p:anim calcmode="lin" valueType="num">
                                      <p:cBhvr>
                                        <p:cTn id="68" dur="500" fill="hold"/>
                                        <p:tgtEl>
                                          <p:spTgt spid="2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a:xfrm>
            <a:off x="1895061" y="1643270"/>
            <a:ext cx="2610678" cy="32914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出自【趣你的PPT】(微信:qunideppt)：最优质的PPT资源库"/>
          <p:cNvSpPr/>
          <p:nvPr/>
        </p:nvSpPr>
        <p:spPr>
          <a:xfrm>
            <a:off x="4737652" y="1643270"/>
            <a:ext cx="2610678" cy="3975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出自【趣你的PPT】(微信:qunideppt)：最优质的PPT资源库"/>
          <p:cNvSpPr/>
          <p:nvPr/>
        </p:nvSpPr>
        <p:spPr>
          <a:xfrm>
            <a:off x="7580243" y="1643270"/>
            <a:ext cx="2610678" cy="32914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出自【趣你的PPT】(微信:qunideppt)：最优质的PPT资源库"/>
          <p:cNvCxnSpPr/>
          <p:nvPr/>
        </p:nvCxnSpPr>
        <p:spPr>
          <a:xfrm>
            <a:off x="1895061" y="1325217"/>
            <a:ext cx="82958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出自【趣你的PPT】(微信:qunideppt)：最优质的PPT资源库"/>
          <p:cNvSpPr txBox="1"/>
          <p:nvPr/>
        </p:nvSpPr>
        <p:spPr>
          <a:xfrm>
            <a:off x="1895061" y="870827"/>
            <a:ext cx="330641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点击这里添加您的标题文字</a:t>
            </a:r>
          </a:p>
        </p:txBody>
      </p:sp>
      <p:grpSp>
        <p:nvGrpSpPr>
          <p:cNvPr id="19" name="Group 18出自【趣你的PPT】(微信:qunideppt)：最优质的PPT资源库"/>
          <p:cNvGrpSpPr/>
          <p:nvPr/>
        </p:nvGrpSpPr>
        <p:grpSpPr>
          <a:xfrm>
            <a:off x="2259496" y="1987826"/>
            <a:ext cx="1789452" cy="1969770"/>
            <a:chOff x="2259496" y="1987826"/>
            <a:chExt cx="1789452" cy="1969770"/>
          </a:xfrm>
        </p:grpSpPr>
        <p:sp>
          <p:nvSpPr>
            <p:cNvPr id="20" name="出自【趣你的PPT】(微信:qunideppt)：最优质的PPT资源库"/>
            <p:cNvSpPr txBox="1"/>
            <p:nvPr/>
          </p:nvSpPr>
          <p:spPr>
            <a:xfrm>
              <a:off x="2259496" y="1987826"/>
              <a:ext cx="781878" cy="400110"/>
            </a:xfrm>
            <a:prstGeom prst="rect">
              <a:avLst/>
            </a:prstGeom>
            <a:noFill/>
          </p:spPr>
          <p:txBody>
            <a:bodyPr wrap="square" rtlCol="0">
              <a:spAutoFit/>
            </a:bodyPr>
            <a:lstStyle/>
            <a:p>
              <a:r>
                <a:rPr lang="zh-CN" altLang="en-US" sz="2000" b="1" dirty="0">
                  <a:solidFill>
                    <a:srgbClr val="ED493F"/>
                  </a:solidFill>
                  <a:latin typeface="微软雅黑" panose="020B0503020204020204" pitchFamily="34" charset="-122"/>
                  <a:ea typeface="微软雅黑" panose="020B0503020204020204" pitchFamily="34" charset="-122"/>
                </a:rPr>
                <a:t>标题</a:t>
              </a:r>
            </a:p>
          </p:txBody>
        </p:sp>
        <p:sp>
          <p:nvSpPr>
            <p:cNvPr id="21" name="出自【趣你的PPT】(微信:qunideppt)：最优质的PPT资源库"/>
            <p:cNvSpPr txBox="1"/>
            <p:nvPr/>
          </p:nvSpPr>
          <p:spPr>
            <a:xfrm>
              <a:off x="2307104" y="2387936"/>
              <a:ext cx="1741844" cy="1569660"/>
            </a:xfrm>
            <a:prstGeom prst="rect">
              <a:avLst/>
            </a:prstGeom>
            <a:noFill/>
          </p:spPr>
          <p:txBody>
            <a:bodyPr wrap="square" rtlCol="0">
              <a:spAutoFit/>
            </a:bodyPr>
            <a:lstStyle/>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grpSp>
      <p:grpSp>
        <p:nvGrpSpPr>
          <p:cNvPr id="22" name="Group 21出自【趣你的PPT】(微信:qunideppt)：最优质的PPT资源库"/>
          <p:cNvGrpSpPr/>
          <p:nvPr/>
        </p:nvGrpSpPr>
        <p:grpSpPr>
          <a:xfrm>
            <a:off x="5036235" y="1987826"/>
            <a:ext cx="1907087" cy="2431435"/>
            <a:chOff x="5036235" y="1987826"/>
            <a:chExt cx="1907087" cy="2431435"/>
          </a:xfrm>
        </p:grpSpPr>
        <p:sp>
          <p:nvSpPr>
            <p:cNvPr id="23" name="出自【趣你的PPT】(微信:qunideppt)：最优质的PPT资源库"/>
            <p:cNvSpPr txBox="1"/>
            <p:nvPr/>
          </p:nvSpPr>
          <p:spPr>
            <a:xfrm>
              <a:off x="5102087" y="1987826"/>
              <a:ext cx="781878" cy="400110"/>
            </a:xfrm>
            <a:prstGeom prst="rect">
              <a:avLst/>
            </a:prstGeom>
            <a:noFill/>
          </p:spPr>
          <p:txBody>
            <a:bodyPr wrap="square" rtlCol="0">
              <a:spAutoFit/>
            </a:bodyPr>
            <a:lstStyle/>
            <a:p>
              <a:r>
                <a:rPr lang="zh-CN" altLang="en-US" sz="2000" b="1" dirty="0">
                  <a:solidFill>
                    <a:srgbClr val="B21728"/>
                  </a:solidFill>
                  <a:latin typeface="微软雅黑" panose="020B0503020204020204" pitchFamily="34" charset="-122"/>
                  <a:ea typeface="微软雅黑" panose="020B0503020204020204" pitchFamily="34" charset="-122"/>
                </a:rPr>
                <a:t>标题</a:t>
              </a:r>
            </a:p>
          </p:txBody>
        </p:sp>
        <p:sp>
          <p:nvSpPr>
            <p:cNvPr id="24" name="出自【趣你的PPT】(微信:qunideppt)：最优质的PPT资源库"/>
            <p:cNvSpPr txBox="1"/>
            <p:nvPr/>
          </p:nvSpPr>
          <p:spPr>
            <a:xfrm>
              <a:off x="5036235" y="2387936"/>
              <a:ext cx="1907087" cy="2031325"/>
            </a:xfrm>
            <a:prstGeom prst="rect">
              <a:avLst/>
            </a:prstGeom>
            <a:noFill/>
          </p:spPr>
          <p:txBody>
            <a:bodyPr wrap="square" rtlCol="0">
              <a:spAutoFit/>
            </a:bodyPr>
            <a:lstStyle/>
            <a:p>
              <a:pPr algn="just"/>
              <a:r>
                <a:rPr lang="zh-CN" altLang="en-US" sz="1400">
                  <a:solidFill>
                    <a:prstClr val="black"/>
                  </a:solidFill>
                  <a:latin typeface="微软雅黑" panose="020B0503020204020204" pitchFamily="34" charset="-122"/>
                  <a:ea typeface="微软雅黑" panose="020B0503020204020204" pitchFamily="34" charset="-122"/>
                </a:rPr>
                <a:t>该原创</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模板来自公众号：趣你的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。我们制作的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教程视频</a:t>
              </a:r>
              <a:r>
                <a:rPr lang="en-US" altLang="zh-CN" sz="1400">
                  <a:solidFill>
                    <a:prstClr val="black"/>
                  </a:solidFill>
                  <a:latin typeface="微软雅黑" panose="020B0503020204020204" pitchFamily="34" charset="-122"/>
                  <a:ea typeface="微软雅黑" panose="020B0503020204020204" pitchFamily="34" charset="-122"/>
                </a:rPr>
                <a:t>《</a:t>
              </a:r>
              <a:r>
                <a:rPr lang="zh-CN" altLang="en-US" sz="1400">
                  <a:solidFill>
                    <a:prstClr val="black"/>
                  </a:solidFill>
                  <a:latin typeface="微软雅黑" panose="020B0503020204020204" pitchFamily="34" charset="-122"/>
                  <a:ea typeface="微软雅黑" panose="020B0503020204020204" pitchFamily="34" charset="-122"/>
                </a:rPr>
                <a:t>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，播放量已超过</a:t>
              </a:r>
              <a:r>
                <a:rPr lang="en-US" altLang="zh-CN" sz="1400">
                  <a:solidFill>
                    <a:prstClr val="black"/>
                  </a:solidFill>
                  <a:latin typeface="微软雅黑" panose="020B0503020204020204" pitchFamily="34" charset="-122"/>
                  <a:ea typeface="微软雅黑" panose="020B0503020204020204" pitchFamily="34" charset="-122"/>
                </a:rPr>
                <a:t>500</a:t>
              </a:r>
              <a:r>
                <a:rPr lang="zh-CN" altLang="en-US" sz="1400">
                  <a:solidFill>
                    <a:prstClr val="black"/>
                  </a:solidFill>
                  <a:latin typeface="微软雅黑" panose="020B0503020204020204" pitchFamily="34" charset="-122"/>
                  <a:ea typeface="微软雅黑" panose="020B0503020204020204" pitchFamily="34" charset="-122"/>
                </a:rPr>
                <a:t>万次。</a:t>
              </a:r>
            </a:p>
            <a:p>
              <a:pPr algn="just"/>
              <a:r>
                <a:rPr lang="zh-CN" altLang="en-US" sz="1400">
                  <a:solidFill>
                    <a:prstClr val="black"/>
                  </a:solidFill>
                  <a:latin typeface="微软雅黑" panose="020B0503020204020204" pitchFamily="34" charset="-122"/>
                  <a:ea typeface="微软雅黑" panose="020B0503020204020204" pitchFamily="34" charset="-122"/>
                </a:rPr>
                <a:t>一不小心，就学会</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grpSp>
        <p:nvGrpSpPr>
          <p:cNvPr id="25" name="Group 24出自【趣你的PPT】(微信:qunideppt)：最优质的PPT资源库"/>
          <p:cNvGrpSpPr/>
          <p:nvPr/>
        </p:nvGrpSpPr>
        <p:grpSpPr>
          <a:xfrm>
            <a:off x="8014660" y="1987826"/>
            <a:ext cx="1741844" cy="1969770"/>
            <a:chOff x="8014660" y="1987826"/>
            <a:chExt cx="1741844" cy="1969770"/>
          </a:xfrm>
        </p:grpSpPr>
        <p:sp>
          <p:nvSpPr>
            <p:cNvPr id="26" name="出自【趣你的PPT】(微信:qunideppt)：最优质的PPT资源库"/>
            <p:cNvSpPr txBox="1"/>
            <p:nvPr/>
          </p:nvSpPr>
          <p:spPr>
            <a:xfrm>
              <a:off x="8014660" y="1987826"/>
              <a:ext cx="781878" cy="400110"/>
            </a:xfrm>
            <a:prstGeom prst="rect">
              <a:avLst/>
            </a:prstGeom>
            <a:noFill/>
          </p:spPr>
          <p:txBody>
            <a:bodyPr wrap="square" rtlCol="0">
              <a:spAutoFit/>
            </a:bodyPr>
            <a:lstStyle/>
            <a:p>
              <a:r>
                <a:rPr lang="zh-CN" altLang="en-US" sz="2000" b="1" dirty="0">
                  <a:solidFill>
                    <a:srgbClr val="DE2223"/>
                  </a:solidFill>
                  <a:latin typeface="微软雅黑" panose="020B0503020204020204" pitchFamily="34" charset="-122"/>
                  <a:ea typeface="微软雅黑" panose="020B0503020204020204" pitchFamily="34" charset="-122"/>
                </a:rPr>
                <a:t>标题</a:t>
              </a:r>
            </a:p>
          </p:txBody>
        </p:sp>
        <p:sp>
          <p:nvSpPr>
            <p:cNvPr id="27" name="出自【趣你的PPT】(微信:qunideppt)：最优质的PPT资源库"/>
            <p:cNvSpPr txBox="1"/>
            <p:nvPr/>
          </p:nvSpPr>
          <p:spPr>
            <a:xfrm>
              <a:off x="8014660" y="2387936"/>
              <a:ext cx="1741844" cy="1569660"/>
            </a:xfrm>
            <a:prstGeom prst="rect">
              <a:avLst/>
            </a:prstGeom>
            <a:noFill/>
          </p:spPr>
          <p:txBody>
            <a:bodyPr wrap="square" rtlCol="0">
              <a:spAutoFit/>
            </a:bodyPr>
            <a:lstStyle/>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grpSp>
      <p:grpSp>
        <p:nvGrpSpPr>
          <p:cNvPr id="28" name="Group 27出自【趣你的PPT】(微信:qunideppt)：最优质的PPT资源库"/>
          <p:cNvGrpSpPr/>
          <p:nvPr/>
        </p:nvGrpSpPr>
        <p:grpSpPr>
          <a:xfrm>
            <a:off x="2650435" y="4152807"/>
            <a:ext cx="1099930" cy="1099930"/>
            <a:chOff x="2650435" y="4152807"/>
            <a:chExt cx="1099930" cy="1099930"/>
          </a:xfrm>
        </p:grpSpPr>
        <p:sp>
          <p:nvSpPr>
            <p:cNvPr id="29" name="出自【趣你的PPT】(微信:qunideppt)：最优质的PPT资源库"/>
            <p:cNvSpPr/>
            <p:nvPr/>
          </p:nvSpPr>
          <p:spPr>
            <a:xfrm>
              <a:off x="2650435" y="4152807"/>
              <a:ext cx="1099930" cy="1099930"/>
            </a:xfrm>
            <a:prstGeom prst="ellipse">
              <a:avLst/>
            </a:prstGeom>
            <a:solidFill>
              <a:srgbClr val="ED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出自【趣你的PPT】(微信:qunideppt)：最优质的PPT资源库"/>
            <p:cNvPicPr>
              <a:picLocks noChangeAspect="1"/>
            </p:cNvPicPr>
            <p:nvPr/>
          </p:nvPicPr>
          <p:blipFill>
            <a:blip r:embed="rId5"/>
            <a:stretch>
              <a:fillRect/>
            </a:stretch>
          </p:blipFill>
          <p:spPr>
            <a:xfrm>
              <a:off x="2900998" y="4429314"/>
              <a:ext cx="598804" cy="601055"/>
            </a:xfrm>
            <a:prstGeom prst="rect">
              <a:avLst/>
            </a:prstGeom>
          </p:spPr>
        </p:pic>
      </p:grpSp>
      <p:grpSp>
        <p:nvGrpSpPr>
          <p:cNvPr id="31" name="Group 30出自【趣你的PPT】(微信:qunideppt)：最优质的PPT资源库"/>
          <p:cNvGrpSpPr/>
          <p:nvPr/>
        </p:nvGrpSpPr>
        <p:grpSpPr>
          <a:xfrm>
            <a:off x="5493026" y="4898055"/>
            <a:ext cx="1099930" cy="1099930"/>
            <a:chOff x="5493026" y="4898055"/>
            <a:chExt cx="1099930" cy="1099930"/>
          </a:xfrm>
        </p:grpSpPr>
        <p:sp>
          <p:nvSpPr>
            <p:cNvPr id="32" name="出自【趣你的PPT】(微信:qunideppt)：最优质的PPT资源库"/>
            <p:cNvSpPr/>
            <p:nvPr/>
          </p:nvSpPr>
          <p:spPr>
            <a:xfrm>
              <a:off x="5493026" y="4898055"/>
              <a:ext cx="1099930" cy="1099930"/>
            </a:xfrm>
            <a:prstGeom prst="ellipse">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出自【趣你的PPT】(微信:qunideppt)：最优质的PPT资源库"/>
            <p:cNvPicPr>
              <a:picLocks noChangeAspect="1"/>
            </p:cNvPicPr>
            <p:nvPr/>
          </p:nvPicPr>
          <p:blipFill>
            <a:blip r:embed="rId6"/>
            <a:stretch>
              <a:fillRect/>
            </a:stretch>
          </p:blipFill>
          <p:spPr>
            <a:xfrm>
              <a:off x="5703427" y="5115969"/>
              <a:ext cx="658735" cy="658735"/>
            </a:xfrm>
            <a:prstGeom prst="rect">
              <a:avLst/>
            </a:prstGeom>
          </p:spPr>
        </p:pic>
      </p:grpSp>
      <p:grpSp>
        <p:nvGrpSpPr>
          <p:cNvPr id="34" name="Group 33出自【趣你的PPT】(微信:qunideppt)：最优质的PPT资源库"/>
          <p:cNvGrpSpPr/>
          <p:nvPr/>
        </p:nvGrpSpPr>
        <p:grpSpPr>
          <a:xfrm>
            <a:off x="8335617" y="4152807"/>
            <a:ext cx="1099930" cy="1099930"/>
            <a:chOff x="8335617" y="4152807"/>
            <a:chExt cx="1099930" cy="1099930"/>
          </a:xfrm>
        </p:grpSpPr>
        <p:sp>
          <p:nvSpPr>
            <p:cNvPr id="35" name="出自【趣你的PPT】(微信:qunideppt)：最优质的PPT资源库"/>
            <p:cNvSpPr/>
            <p:nvPr/>
          </p:nvSpPr>
          <p:spPr>
            <a:xfrm>
              <a:off x="8335617" y="4152807"/>
              <a:ext cx="1099930" cy="1099930"/>
            </a:xfrm>
            <a:prstGeom prst="ellipse">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出自【趣你的PPT】(微信:qunideppt)：最优质的PPT资源库"/>
            <p:cNvPicPr>
              <a:picLocks noChangeAspect="1"/>
            </p:cNvPicPr>
            <p:nvPr/>
          </p:nvPicPr>
          <p:blipFill>
            <a:blip r:embed="rId7"/>
            <a:stretch>
              <a:fillRect/>
            </a:stretch>
          </p:blipFill>
          <p:spPr>
            <a:xfrm>
              <a:off x="8494269" y="4337057"/>
              <a:ext cx="782625" cy="785567"/>
            </a:xfrm>
            <a:prstGeom prst="rect">
              <a:avLst/>
            </a:prstGeom>
          </p:spPr>
        </p:pic>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anim calcmode="lin" valueType="num">
                                      <p:cBhvr>
                                        <p:cTn id="34" dur="500" fill="hold"/>
                                        <p:tgtEl>
                                          <p:spTgt spid="22"/>
                                        </p:tgtEl>
                                        <p:attrNameLst>
                                          <p:attrName>ppt_x</p:attrName>
                                        </p:attrNameLst>
                                      </p:cBhvr>
                                      <p:tavLst>
                                        <p:tav tm="0">
                                          <p:val>
                                            <p:strVal val="#ppt_x"/>
                                          </p:val>
                                        </p:tav>
                                        <p:tav tm="100000">
                                          <p:val>
                                            <p:strVal val="#ppt_x"/>
                                          </p:val>
                                        </p:tav>
                                      </p:tavLst>
                                    </p:anim>
                                    <p:anim calcmode="lin" valueType="num">
                                      <p:cBhvr>
                                        <p:cTn id="35" dur="500" fill="hold"/>
                                        <p:tgtEl>
                                          <p:spTgt spid="22"/>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42"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3" presetClass="entr" presetSubtype="36"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strVal val="(6*min(max(#ppt_w*#ppt_h,.3),1)-7.4)/-.7*#ppt_w"/>
                                          </p:val>
                                        </p:tav>
                                        <p:tav tm="100000">
                                          <p:val>
                                            <p:strVal val="#ppt_w"/>
                                          </p:val>
                                        </p:tav>
                                      </p:tavLst>
                                    </p:anim>
                                    <p:anim calcmode="lin" valueType="num">
                                      <p:cBhvr>
                                        <p:cTn id="46" dur="500" fill="hold"/>
                                        <p:tgtEl>
                                          <p:spTgt spid="28"/>
                                        </p:tgtEl>
                                        <p:attrNameLst>
                                          <p:attrName>ppt_h</p:attrName>
                                        </p:attrNameLst>
                                      </p:cBhvr>
                                      <p:tavLst>
                                        <p:tav tm="0">
                                          <p:val>
                                            <p:strVal val="(6*min(max(#ppt_w*#ppt_h,.3),1)-7.4)/-.7*#ppt_h"/>
                                          </p:val>
                                        </p:tav>
                                        <p:tav tm="100000">
                                          <p:val>
                                            <p:strVal val="#ppt_h"/>
                                          </p:val>
                                        </p:tav>
                                      </p:tavLst>
                                    </p:anim>
                                    <p:anim calcmode="lin" valueType="num">
                                      <p:cBhvr>
                                        <p:cTn id="47" dur="500" fill="hold"/>
                                        <p:tgtEl>
                                          <p:spTgt spid="28"/>
                                        </p:tgtEl>
                                        <p:attrNameLst>
                                          <p:attrName>ppt_x</p:attrName>
                                        </p:attrNameLst>
                                      </p:cBhvr>
                                      <p:tavLst>
                                        <p:tav tm="0">
                                          <p:val>
                                            <p:fltVal val="0.5"/>
                                          </p:val>
                                        </p:tav>
                                        <p:tav tm="100000">
                                          <p:val>
                                            <p:strVal val="#ppt_x"/>
                                          </p:val>
                                        </p:tav>
                                      </p:tavLst>
                                    </p:anim>
                                    <p:anim calcmode="lin" valueType="num">
                                      <p:cBhvr>
                                        <p:cTn id="48"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49" fill="hold">
                            <p:stCondLst>
                              <p:cond delay="4500"/>
                            </p:stCondLst>
                            <p:childTnLst>
                              <p:par>
                                <p:cTn id="50" presetID="23" presetClass="entr" presetSubtype="36" fill="hold"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strVal val="(6*min(max(#ppt_w*#ppt_h,.3),1)-7.4)/-.7*#ppt_w"/>
                                          </p:val>
                                        </p:tav>
                                        <p:tav tm="100000">
                                          <p:val>
                                            <p:strVal val="#ppt_w"/>
                                          </p:val>
                                        </p:tav>
                                      </p:tavLst>
                                    </p:anim>
                                    <p:anim calcmode="lin" valueType="num">
                                      <p:cBhvr>
                                        <p:cTn id="53" dur="500" fill="hold"/>
                                        <p:tgtEl>
                                          <p:spTgt spid="31"/>
                                        </p:tgtEl>
                                        <p:attrNameLst>
                                          <p:attrName>ppt_h</p:attrName>
                                        </p:attrNameLst>
                                      </p:cBhvr>
                                      <p:tavLst>
                                        <p:tav tm="0">
                                          <p:val>
                                            <p:strVal val="(6*min(max(#ppt_w*#ppt_h,.3),1)-7.4)/-.7*#ppt_h"/>
                                          </p:val>
                                        </p:tav>
                                        <p:tav tm="100000">
                                          <p:val>
                                            <p:strVal val="#ppt_h"/>
                                          </p:val>
                                        </p:tav>
                                      </p:tavLst>
                                    </p:anim>
                                    <p:anim calcmode="lin" valueType="num">
                                      <p:cBhvr>
                                        <p:cTn id="54" dur="500" fill="hold"/>
                                        <p:tgtEl>
                                          <p:spTgt spid="31"/>
                                        </p:tgtEl>
                                        <p:attrNameLst>
                                          <p:attrName>ppt_x</p:attrName>
                                        </p:attrNameLst>
                                      </p:cBhvr>
                                      <p:tavLst>
                                        <p:tav tm="0">
                                          <p:val>
                                            <p:fltVal val="0.5"/>
                                          </p:val>
                                        </p:tav>
                                        <p:tav tm="100000">
                                          <p:val>
                                            <p:strVal val="#ppt_x"/>
                                          </p:val>
                                        </p:tav>
                                      </p:tavLst>
                                    </p:anim>
                                    <p:anim calcmode="lin" valueType="num">
                                      <p:cBhvr>
                                        <p:cTn id="55" dur="500" fill="hold"/>
                                        <p:tgtEl>
                                          <p:spTgt spid="31"/>
                                        </p:tgtEl>
                                        <p:attrNameLst>
                                          <p:attrName>ppt_y</p:attrName>
                                        </p:attrNameLst>
                                      </p:cBhvr>
                                      <p:tavLst>
                                        <p:tav tm="0">
                                          <p:val>
                                            <p:strVal val="1+(6*min(max(#ppt_w*#ppt_h,.3),1)-7.4)/-.7*#ppt_h/2"/>
                                          </p:val>
                                        </p:tav>
                                        <p:tav tm="100000">
                                          <p:val>
                                            <p:strVal val="#ppt_y"/>
                                          </p:val>
                                        </p:tav>
                                      </p:tavLst>
                                    </p:anim>
                                  </p:childTnLst>
                                </p:cTn>
                              </p:par>
                            </p:childTnLst>
                          </p:cTn>
                        </p:par>
                        <p:par>
                          <p:cTn id="56" fill="hold">
                            <p:stCondLst>
                              <p:cond delay="5000"/>
                            </p:stCondLst>
                            <p:childTnLst>
                              <p:par>
                                <p:cTn id="57" presetID="23" presetClass="entr" presetSubtype="36"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strVal val="(6*min(max(#ppt_w*#ppt_h,.3),1)-7.4)/-.7*#ppt_w"/>
                                          </p:val>
                                        </p:tav>
                                        <p:tav tm="100000">
                                          <p:val>
                                            <p:strVal val="#ppt_w"/>
                                          </p:val>
                                        </p:tav>
                                      </p:tavLst>
                                    </p:anim>
                                    <p:anim calcmode="lin" valueType="num">
                                      <p:cBhvr>
                                        <p:cTn id="60" dur="500" fill="hold"/>
                                        <p:tgtEl>
                                          <p:spTgt spid="34"/>
                                        </p:tgtEl>
                                        <p:attrNameLst>
                                          <p:attrName>ppt_h</p:attrName>
                                        </p:attrNameLst>
                                      </p:cBhvr>
                                      <p:tavLst>
                                        <p:tav tm="0">
                                          <p:val>
                                            <p:strVal val="(6*min(max(#ppt_w*#ppt_h,.3),1)-7.4)/-.7*#ppt_h"/>
                                          </p:val>
                                        </p:tav>
                                        <p:tav tm="100000">
                                          <p:val>
                                            <p:strVal val="#ppt_h"/>
                                          </p:val>
                                        </p:tav>
                                      </p:tavLst>
                                    </p:anim>
                                    <p:anim calcmode="lin" valueType="num">
                                      <p:cBhvr>
                                        <p:cTn id="61" dur="500" fill="hold"/>
                                        <p:tgtEl>
                                          <p:spTgt spid="34"/>
                                        </p:tgtEl>
                                        <p:attrNameLst>
                                          <p:attrName>ppt_x</p:attrName>
                                        </p:attrNameLst>
                                      </p:cBhvr>
                                      <p:tavLst>
                                        <p:tav tm="0">
                                          <p:val>
                                            <p:fltVal val="0.5"/>
                                          </p:val>
                                        </p:tav>
                                        <p:tav tm="100000">
                                          <p:val>
                                            <p:strVal val="#ppt_x"/>
                                          </p:val>
                                        </p:tav>
                                      </p:tavLst>
                                    </p:anim>
                                    <p:anim calcmode="lin" valueType="num">
                                      <p:cBhvr>
                                        <p:cTn id="62" dur="500" fill="hold"/>
                                        <p:tgtEl>
                                          <p:spTgt spid="34"/>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a:xfrm rot="20362696" flipV="1">
            <a:off x="4770555" y="2672466"/>
            <a:ext cx="2424256" cy="1085193"/>
          </a:xfrm>
          <a:prstGeom prst="parallelogram">
            <a:avLst>
              <a:gd name="adj" fmla="val 68951"/>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出自【趣你的PPT】(微信:qunideppt)：最优质的PPT资源库"/>
          <p:cNvSpPr/>
          <p:nvPr/>
        </p:nvSpPr>
        <p:spPr>
          <a:xfrm rot="5400000">
            <a:off x="4113110" y="3580722"/>
            <a:ext cx="2007892" cy="1163601"/>
          </a:xfrm>
          <a:prstGeom prst="parallelogram">
            <a:avLst>
              <a:gd name="adj" fmla="val 68951"/>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出自【趣你的PPT】(微信:qunideppt)：最优质的PPT资源库"/>
          <p:cNvSpPr/>
          <p:nvPr/>
        </p:nvSpPr>
        <p:spPr>
          <a:xfrm rot="5400000" flipH="1">
            <a:off x="5666422" y="3524646"/>
            <a:ext cx="1790166" cy="1493480"/>
          </a:xfrm>
          <a:prstGeom prst="parallelogram">
            <a:avLst>
              <a:gd name="adj" fmla="val 38323"/>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出自【趣你的PPT】(微信:qunideppt)：最优质的PPT资源库"/>
          <p:cNvCxnSpPr/>
          <p:nvPr/>
        </p:nvCxnSpPr>
        <p:spPr>
          <a:xfrm flipV="1">
            <a:off x="6020828" y="2036898"/>
            <a:ext cx="0" cy="11216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出自【趣你的PPT】(微信:qunideppt)：最优质的PPT资源库"/>
          <p:cNvCxnSpPr/>
          <p:nvPr/>
        </p:nvCxnSpPr>
        <p:spPr>
          <a:xfrm>
            <a:off x="6561505" y="4162522"/>
            <a:ext cx="1120698" cy="6304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出自【趣你的PPT】(微信:qunideppt)：最优质的PPT资源库"/>
          <p:cNvCxnSpPr/>
          <p:nvPr/>
        </p:nvCxnSpPr>
        <p:spPr>
          <a:xfrm flipH="1">
            <a:off x="4179149" y="4162522"/>
            <a:ext cx="937907" cy="52742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 name="Group 19出自【趣你的PPT】(微信:qunideppt)：最优质的PPT资源库"/>
          <p:cNvGrpSpPr/>
          <p:nvPr/>
        </p:nvGrpSpPr>
        <p:grpSpPr>
          <a:xfrm>
            <a:off x="5628022" y="1251287"/>
            <a:ext cx="785611" cy="785611"/>
            <a:chOff x="5570112" y="1017431"/>
            <a:chExt cx="785611" cy="785611"/>
          </a:xfrm>
        </p:grpSpPr>
        <p:sp>
          <p:nvSpPr>
            <p:cNvPr id="21" name="出自【趣你的PPT】(微信:qunideppt)：最优质的PPT资源库"/>
            <p:cNvSpPr/>
            <p:nvPr/>
          </p:nvSpPr>
          <p:spPr>
            <a:xfrm>
              <a:off x="5570112" y="1017431"/>
              <a:ext cx="785611" cy="785611"/>
            </a:xfrm>
            <a:prstGeom prst="ellipse">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出自【趣你的PPT】(微信:qunideppt)：最优质的PPT资源库"/>
            <p:cNvPicPr>
              <a:picLocks noChangeAspect="1"/>
            </p:cNvPicPr>
            <p:nvPr/>
          </p:nvPicPr>
          <p:blipFill>
            <a:blip r:embed="rId5"/>
            <a:stretch>
              <a:fillRect/>
            </a:stretch>
          </p:blipFill>
          <p:spPr>
            <a:xfrm>
              <a:off x="5750415" y="1198382"/>
              <a:ext cx="415933" cy="415933"/>
            </a:xfrm>
            <a:prstGeom prst="rect">
              <a:avLst/>
            </a:prstGeom>
          </p:spPr>
        </p:pic>
      </p:grpSp>
      <p:grpSp>
        <p:nvGrpSpPr>
          <p:cNvPr id="23" name="Group 22出自【趣你的PPT】(微信:qunideppt)：最优质的PPT资源库"/>
          <p:cNvGrpSpPr/>
          <p:nvPr/>
        </p:nvGrpSpPr>
        <p:grpSpPr>
          <a:xfrm>
            <a:off x="3451256" y="4450798"/>
            <a:ext cx="785611" cy="785611"/>
            <a:chOff x="3393346" y="4216942"/>
            <a:chExt cx="785611" cy="785611"/>
          </a:xfrm>
        </p:grpSpPr>
        <p:sp>
          <p:nvSpPr>
            <p:cNvPr id="24" name="出自【趣你的PPT】(微信:qunideppt)：最优质的PPT资源库"/>
            <p:cNvSpPr/>
            <p:nvPr/>
          </p:nvSpPr>
          <p:spPr>
            <a:xfrm>
              <a:off x="3393346" y="4216942"/>
              <a:ext cx="785611" cy="785611"/>
            </a:xfrm>
            <a:prstGeom prst="ellipse">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出自【趣你的PPT】(微信:qunideppt)：最优质的PPT资源库"/>
            <p:cNvPicPr>
              <a:picLocks noChangeAspect="1"/>
            </p:cNvPicPr>
            <p:nvPr/>
          </p:nvPicPr>
          <p:blipFill>
            <a:blip r:embed="rId6"/>
            <a:stretch>
              <a:fillRect/>
            </a:stretch>
          </p:blipFill>
          <p:spPr>
            <a:xfrm>
              <a:off x="3520453" y="4354302"/>
              <a:ext cx="510890" cy="510890"/>
            </a:xfrm>
            <a:prstGeom prst="rect">
              <a:avLst/>
            </a:prstGeom>
          </p:spPr>
        </p:pic>
      </p:grpSp>
      <p:grpSp>
        <p:nvGrpSpPr>
          <p:cNvPr id="26" name="Group 25出自【趣你的PPT】(微信:qunideppt)：最优质的PPT资源库"/>
          <p:cNvGrpSpPr/>
          <p:nvPr/>
        </p:nvGrpSpPr>
        <p:grpSpPr>
          <a:xfrm>
            <a:off x="7643332" y="4598519"/>
            <a:ext cx="785611" cy="785611"/>
            <a:chOff x="7585422" y="4364663"/>
            <a:chExt cx="785611" cy="785611"/>
          </a:xfrm>
        </p:grpSpPr>
        <p:sp>
          <p:nvSpPr>
            <p:cNvPr id="27" name="出自【趣你的PPT】(微信:qunideppt)：最优质的PPT资源库"/>
            <p:cNvSpPr/>
            <p:nvPr/>
          </p:nvSpPr>
          <p:spPr>
            <a:xfrm>
              <a:off x="7585422" y="4364663"/>
              <a:ext cx="785611" cy="785611"/>
            </a:xfrm>
            <a:prstGeom prst="ellipse">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出自【趣你的PPT】(微信:qunideppt)：最优质的PPT资源库"/>
            <p:cNvPicPr>
              <a:picLocks noChangeAspect="1"/>
            </p:cNvPicPr>
            <p:nvPr/>
          </p:nvPicPr>
          <p:blipFill>
            <a:blip r:embed="rId7"/>
            <a:stretch>
              <a:fillRect/>
            </a:stretch>
          </p:blipFill>
          <p:spPr>
            <a:xfrm>
              <a:off x="7768594" y="4546242"/>
              <a:ext cx="433087" cy="433087"/>
            </a:xfrm>
            <a:prstGeom prst="rect">
              <a:avLst/>
            </a:prstGeom>
          </p:spPr>
        </p:pic>
      </p:grpSp>
      <p:sp>
        <p:nvSpPr>
          <p:cNvPr id="29" name="出自【趣你的PPT】(微信:qunideppt)：最优质的PPT资源库"/>
          <p:cNvSpPr txBox="1"/>
          <p:nvPr/>
        </p:nvSpPr>
        <p:spPr>
          <a:xfrm>
            <a:off x="6430761" y="1030915"/>
            <a:ext cx="1288617"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您的文字</a:t>
            </a:r>
          </a:p>
        </p:txBody>
      </p:sp>
      <p:sp>
        <p:nvSpPr>
          <p:cNvPr id="30" name="出自【趣你的PPT】(微信:qunideppt)：最优质的PPT资源库"/>
          <p:cNvSpPr txBox="1"/>
          <p:nvPr/>
        </p:nvSpPr>
        <p:spPr>
          <a:xfrm>
            <a:off x="6449249" y="1412968"/>
            <a:ext cx="3620684" cy="1015663"/>
          </a:xfrm>
          <a:prstGeom prst="rect">
            <a:avLst/>
          </a:prstGeom>
          <a:noFill/>
        </p:spPr>
        <p:txBody>
          <a:bodyPr wrap="square" rtlCol="0">
            <a:spAutoFit/>
          </a:bodyPr>
          <a:lstStyle/>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1" name="出自【趣你的PPT】(微信:qunideppt)：最优质的PPT资源库"/>
          <p:cNvSpPr txBox="1"/>
          <p:nvPr/>
        </p:nvSpPr>
        <p:spPr>
          <a:xfrm>
            <a:off x="7946950" y="3147614"/>
            <a:ext cx="1288617"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您的文字</a:t>
            </a:r>
          </a:p>
        </p:txBody>
      </p:sp>
      <p:sp>
        <p:nvSpPr>
          <p:cNvPr id="32" name="出自【趣你的PPT】(微信:qunideppt)：最优质的PPT资源库"/>
          <p:cNvSpPr txBox="1"/>
          <p:nvPr/>
        </p:nvSpPr>
        <p:spPr>
          <a:xfrm>
            <a:off x="7946950" y="3556096"/>
            <a:ext cx="2805196" cy="1015663"/>
          </a:xfrm>
          <a:prstGeom prst="rect">
            <a:avLst/>
          </a:prstGeom>
          <a:noFill/>
        </p:spPr>
        <p:txBody>
          <a:bodyPr wrap="square" rtlCol="0">
            <a:spAutoFit/>
          </a:bodyPr>
          <a:lstStyle/>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3" name="出自【趣你的PPT】(微信:qunideppt)：最优质的PPT资源库"/>
          <p:cNvSpPr txBox="1"/>
          <p:nvPr/>
        </p:nvSpPr>
        <p:spPr>
          <a:xfrm>
            <a:off x="2800636" y="2918835"/>
            <a:ext cx="1288617"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您的文字</a:t>
            </a:r>
          </a:p>
        </p:txBody>
      </p:sp>
      <p:sp>
        <p:nvSpPr>
          <p:cNvPr id="34" name="出自【趣你的PPT】(微信:qunideppt)：最优质的PPT资源库"/>
          <p:cNvSpPr txBox="1"/>
          <p:nvPr/>
        </p:nvSpPr>
        <p:spPr>
          <a:xfrm>
            <a:off x="1183030" y="3361651"/>
            <a:ext cx="2778811" cy="1015663"/>
          </a:xfrm>
          <a:prstGeom prst="rect">
            <a:avLst/>
          </a:prstGeom>
          <a:noFill/>
        </p:spPr>
        <p:txBody>
          <a:bodyPr wrap="square" rtlCol="0">
            <a:spAutoFit/>
          </a:bodyPr>
          <a:lstStyle/>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6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46000">
                                          <p:cBhvr additive="base">
                                            <p:cTn id="7" dur="500" fill="hold"/>
                                            <p:tgtEl>
                                              <p:spTgt spid="8"/>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14:presetBounceEnd="46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46000">
                                          <p:cBhvr additive="base">
                                            <p:cTn id="11" dur="500" fill="hold"/>
                                            <p:tgtEl>
                                              <p:spTgt spid="11"/>
                                            </p:tgtEl>
                                            <p:attrNameLst>
                                              <p:attrName>ppt_x</p:attrName>
                                            </p:attrNameLst>
                                          </p:cBhvr>
                                          <p:tavLst>
                                            <p:tav tm="0">
                                              <p:val>
                                                <p:strVal val="0-#ppt_w/2"/>
                                              </p:val>
                                            </p:tav>
                                            <p:tav tm="100000">
                                              <p:val>
                                                <p:strVal val="#ppt_x"/>
                                              </p:val>
                                            </p:tav>
                                          </p:tavLst>
                                        </p:anim>
                                        <p:anim calcmode="lin" valueType="num" p14:bounceEnd="46000">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14:presetBounceEnd="46000">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14:bounceEnd="46000">
                                          <p:cBhvr additive="base">
                                            <p:cTn id="15" dur="500" fill="hold"/>
                                            <p:tgtEl>
                                              <p:spTgt spid="16"/>
                                            </p:tgtEl>
                                            <p:attrNameLst>
                                              <p:attrName>ppt_x</p:attrName>
                                            </p:attrNameLst>
                                          </p:cBhvr>
                                          <p:tavLst>
                                            <p:tav tm="0">
                                              <p:val>
                                                <p:strVal val="1+#ppt_w/2"/>
                                              </p:val>
                                            </p:tav>
                                            <p:tav tm="100000">
                                              <p:val>
                                                <p:strVal val="#ppt_x"/>
                                              </p:val>
                                            </p:tav>
                                          </p:tavLst>
                                        </p:anim>
                                        <p:anim calcmode="lin" valueType="num" p14:bounceEnd="46000">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2"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righ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1000"/>
                                </p:stCondLst>
                                <p:childTnLst>
                                  <p:par>
                                    <p:cTn id="28" presetID="2" presetClass="entr" presetSubtype="1" fill="hold" nodeType="afterEffect" p14:presetBounceEnd="46000">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14:bounceEnd="46000">
                                          <p:cBhvr additive="base">
                                            <p:cTn id="30" dur="500" fill="hold"/>
                                            <p:tgtEl>
                                              <p:spTgt spid="20"/>
                                            </p:tgtEl>
                                            <p:attrNameLst>
                                              <p:attrName>ppt_x</p:attrName>
                                            </p:attrNameLst>
                                          </p:cBhvr>
                                          <p:tavLst>
                                            <p:tav tm="0">
                                              <p:val>
                                                <p:strVal val="#ppt_x"/>
                                              </p:val>
                                            </p:tav>
                                            <p:tav tm="100000">
                                              <p:val>
                                                <p:strVal val="#ppt_x"/>
                                              </p:val>
                                            </p:tav>
                                          </p:tavLst>
                                        </p:anim>
                                        <p:anim calcmode="lin" valueType="num" p14:bounceEnd="46000">
                                          <p:cBhvr additive="base">
                                            <p:cTn id="31" dur="500" fill="hold"/>
                                            <p:tgtEl>
                                              <p:spTgt spid="20"/>
                                            </p:tgtEl>
                                            <p:attrNameLst>
                                              <p:attrName>ppt_y</p:attrName>
                                            </p:attrNameLst>
                                          </p:cBhvr>
                                          <p:tavLst>
                                            <p:tav tm="0">
                                              <p:val>
                                                <p:strVal val="0-#ppt_h/2"/>
                                              </p:val>
                                            </p:tav>
                                            <p:tav tm="100000">
                                              <p:val>
                                                <p:strVal val="#ppt_y"/>
                                              </p:val>
                                            </p:tav>
                                          </p:tavLst>
                                        </p:anim>
                                      </p:childTnLst>
                                    </p:cTn>
                                  </p:par>
                                  <p:par>
                                    <p:cTn id="32" presetID="2" presetClass="entr" presetSubtype="12" fill="hold" nodeType="withEffect" p14:presetBounceEnd="46000">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14:bounceEnd="46000">
                                          <p:cBhvr additive="base">
                                            <p:cTn id="34" dur="500" fill="hold"/>
                                            <p:tgtEl>
                                              <p:spTgt spid="23"/>
                                            </p:tgtEl>
                                            <p:attrNameLst>
                                              <p:attrName>ppt_x</p:attrName>
                                            </p:attrNameLst>
                                          </p:cBhvr>
                                          <p:tavLst>
                                            <p:tav tm="0">
                                              <p:val>
                                                <p:strVal val="0-#ppt_w/2"/>
                                              </p:val>
                                            </p:tav>
                                            <p:tav tm="100000">
                                              <p:val>
                                                <p:strVal val="#ppt_x"/>
                                              </p:val>
                                            </p:tav>
                                          </p:tavLst>
                                        </p:anim>
                                        <p:anim calcmode="lin" valueType="num" p14:bounceEnd="46000">
                                          <p:cBhvr additive="base">
                                            <p:cTn id="35" dur="500" fill="hold"/>
                                            <p:tgtEl>
                                              <p:spTgt spid="23"/>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14:presetBounceEnd="46000">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14:bounceEnd="46000">
                                          <p:cBhvr additive="base">
                                            <p:cTn id="38" dur="500" fill="hold"/>
                                            <p:tgtEl>
                                              <p:spTgt spid="26"/>
                                            </p:tgtEl>
                                            <p:attrNameLst>
                                              <p:attrName>ppt_x</p:attrName>
                                            </p:attrNameLst>
                                          </p:cBhvr>
                                          <p:tavLst>
                                            <p:tav tm="0">
                                              <p:val>
                                                <p:strVal val="1+#ppt_w/2"/>
                                              </p:val>
                                            </p:tav>
                                            <p:tav tm="100000">
                                              <p:val>
                                                <p:strVal val="#ppt_x"/>
                                              </p:val>
                                            </p:tav>
                                          </p:tavLst>
                                        </p:anim>
                                        <p:anim calcmode="lin" valueType="num" p14:bounceEnd="46000">
                                          <p:cBhvr additive="base">
                                            <p:cTn id="39" dur="500" fill="hold"/>
                                            <p:tgtEl>
                                              <p:spTgt spid="26"/>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par>
                              <p:cTn id="50" fill="hold">
                                <p:stCondLst>
                                  <p:cond delay="2000"/>
                                </p:stCondLst>
                                <p:childTnLst>
                                  <p:par>
                                    <p:cTn id="51" presetID="2" presetClass="entr" presetSubtype="2" fill="hold" grpId="0" nodeType="afterEffect" p14:presetBounceEnd="46000">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14:bounceEnd="46000">
                                          <p:cBhvr additive="base">
                                            <p:cTn id="53" dur="500" fill="hold"/>
                                            <p:tgtEl>
                                              <p:spTgt spid="30"/>
                                            </p:tgtEl>
                                            <p:attrNameLst>
                                              <p:attrName>ppt_x</p:attrName>
                                            </p:attrNameLst>
                                          </p:cBhvr>
                                          <p:tavLst>
                                            <p:tav tm="0">
                                              <p:val>
                                                <p:strVal val="1+#ppt_w/2"/>
                                              </p:val>
                                            </p:tav>
                                            <p:tav tm="100000">
                                              <p:val>
                                                <p:strVal val="#ppt_x"/>
                                              </p:val>
                                            </p:tav>
                                          </p:tavLst>
                                        </p:anim>
                                        <p:anim calcmode="lin" valueType="num" p14:bounceEnd="46000">
                                          <p:cBhvr additive="base">
                                            <p:cTn id="54" dur="500" fill="hold"/>
                                            <p:tgtEl>
                                              <p:spTgt spid="30"/>
                                            </p:tgtEl>
                                            <p:attrNameLst>
                                              <p:attrName>ppt_y</p:attrName>
                                            </p:attrNameLst>
                                          </p:cBhvr>
                                          <p:tavLst>
                                            <p:tav tm="0">
                                              <p:val>
                                                <p:strVal val="#ppt_y"/>
                                              </p:val>
                                            </p:tav>
                                            <p:tav tm="100000">
                                              <p:val>
                                                <p:strVal val="#ppt_y"/>
                                              </p:val>
                                            </p:tav>
                                          </p:tavLst>
                                        </p:anim>
                                      </p:childTnLst>
                                    </p:cTn>
                                  </p:par>
                                </p:childTnLst>
                              </p:cTn>
                            </p:par>
                            <p:par>
                              <p:cTn id="55" fill="hold">
                                <p:stCondLst>
                                  <p:cond delay="2500"/>
                                </p:stCondLst>
                                <p:childTnLst>
                                  <p:par>
                                    <p:cTn id="56" presetID="2" presetClass="entr" presetSubtype="8" fill="hold" grpId="0" nodeType="afterEffect" p14:presetBounceEnd="46000">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14:bounceEnd="46000">
                                          <p:cBhvr additive="base">
                                            <p:cTn id="58" dur="500" fill="hold"/>
                                            <p:tgtEl>
                                              <p:spTgt spid="34"/>
                                            </p:tgtEl>
                                            <p:attrNameLst>
                                              <p:attrName>ppt_x</p:attrName>
                                            </p:attrNameLst>
                                          </p:cBhvr>
                                          <p:tavLst>
                                            <p:tav tm="0">
                                              <p:val>
                                                <p:strVal val="0-#ppt_w/2"/>
                                              </p:val>
                                            </p:tav>
                                            <p:tav tm="100000">
                                              <p:val>
                                                <p:strVal val="#ppt_x"/>
                                              </p:val>
                                            </p:tav>
                                          </p:tavLst>
                                        </p:anim>
                                        <p:anim calcmode="lin" valueType="num" p14:bounceEnd="46000">
                                          <p:cBhvr additive="base">
                                            <p:cTn id="59" dur="500" fill="hold"/>
                                            <p:tgtEl>
                                              <p:spTgt spid="34"/>
                                            </p:tgtEl>
                                            <p:attrNameLst>
                                              <p:attrName>ppt_y</p:attrName>
                                            </p:attrNameLst>
                                          </p:cBhvr>
                                          <p:tavLst>
                                            <p:tav tm="0">
                                              <p:val>
                                                <p:strVal val="#ppt_y"/>
                                              </p:val>
                                            </p:tav>
                                            <p:tav tm="100000">
                                              <p:val>
                                                <p:strVal val="#ppt_y"/>
                                              </p:val>
                                            </p:tav>
                                          </p:tavLst>
                                        </p:anim>
                                      </p:childTnLst>
                                    </p:cTn>
                                  </p:par>
                                </p:childTnLst>
                              </p:cTn>
                            </p:par>
                            <p:par>
                              <p:cTn id="60" fill="hold">
                                <p:stCondLst>
                                  <p:cond delay="3000"/>
                                </p:stCondLst>
                                <p:childTnLst>
                                  <p:par>
                                    <p:cTn id="61" presetID="2" presetClass="entr" presetSubtype="2" fill="hold" grpId="0" nodeType="afterEffect" p14:presetBounceEnd="46000">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14:bounceEnd="46000">
                                          <p:cBhvr additive="base">
                                            <p:cTn id="63" dur="500" fill="hold"/>
                                            <p:tgtEl>
                                              <p:spTgt spid="32"/>
                                            </p:tgtEl>
                                            <p:attrNameLst>
                                              <p:attrName>ppt_x</p:attrName>
                                            </p:attrNameLst>
                                          </p:cBhvr>
                                          <p:tavLst>
                                            <p:tav tm="0">
                                              <p:val>
                                                <p:strVal val="1+#ppt_w/2"/>
                                              </p:val>
                                            </p:tav>
                                            <p:tav tm="100000">
                                              <p:val>
                                                <p:strVal val="#ppt_x"/>
                                              </p:val>
                                            </p:tav>
                                          </p:tavLst>
                                        </p:anim>
                                        <p:anim calcmode="lin" valueType="num" p14:bounceEnd="46000">
                                          <p:cBhvr additive="base">
                                            <p:cTn id="6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29" grpId="0"/>
          <p:bldP spid="30" grpId="0"/>
          <p:bldP spid="31" grpId="0"/>
          <p:bldP spid="32"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2"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righ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1000"/>
                                </p:stCondLst>
                                <p:childTnLst>
                                  <p:par>
                                    <p:cTn id="28" presetID="2" presetClass="entr" presetSubtype="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0-#ppt_h/2"/>
                                              </p:val>
                                            </p:tav>
                                            <p:tav tm="100000">
                                              <p:val>
                                                <p:strVal val="#ppt_y"/>
                                              </p:val>
                                            </p:tav>
                                          </p:tavLst>
                                        </p:anim>
                                      </p:childTnLst>
                                    </p:cTn>
                                  </p:par>
                                  <p:par>
                                    <p:cTn id="32" presetID="2" presetClass="entr" presetSubtype="12"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0-#ppt_w/2"/>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1+#ppt_w/2"/>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par>
                              <p:cTn id="50" fill="hold">
                                <p:stCondLst>
                                  <p:cond delay="2000"/>
                                </p:stCondLst>
                                <p:childTnLst>
                                  <p:par>
                                    <p:cTn id="51" presetID="2" presetClass="entr" presetSubtype="2"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1+#ppt_w/2"/>
                                              </p:val>
                                            </p:tav>
                                            <p:tav tm="100000">
                                              <p:val>
                                                <p:strVal val="#ppt_x"/>
                                              </p:val>
                                            </p:tav>
                                          </p:tavLst>
                                        </p:anim>
                                        <p:anim calcmode="lin" valueType="num">
                                          <p:cBhvr additive="base">
                                            <p:cTn id="54" dur="500" fill="hold"/>
                                            <p:tgtEl>
                                              <p:spTgt spid="30"/>
                                            </p:tgtEl>
                                            <p:attrNameLst>
                                              <p:attrName>ppt_y</p:attrName>
                                            </p:attrNameLst>
                                          </p:cBhvr>
                                          <p:tavLst>
                                            <p:tav tm="0">
                                              <p:val>
                                                <p:strVal val="#ppt_y"/>
                                              </p:val>
                                            </p:tav>
                                            <p:tav tm="100000">
                                              <p:val>
                                                <p:strVal val="#ppt_y"/>
                                              </p:val>
                                            </p:tav>
                                          </p:tavLst>
                                        </p:anim>
                                      </p:childTnLst>
                                    </p:cTn>
                                  </p:par>
                                </p:childTnLst>
                              </p:cTn>
                            </p:par>
                            <p:par>
                              <p:cTn id="55" fill="hold">
                                <p:stCondLst>
                                  <p:cond delay="2500"/>
                                </p:stCondLst>
                                <p:childTnLst>
                                  <p:par>
                                    <p:cTn id="56" presetID="2" presetClass="entr" presetSubtype="8"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0-#ppt_w/2"/>
                                              </p:val>
                                            </p:tav>
                                            <p:tav tm="100000">
                                              <p:val>
                                                <p:strVal val="#ppt_x"/>
                                              </p:val>
                                            </p:tav>
                                          </p:tavLst>
                                        </p:anim>
                                        <p:anim calcmode="lin" valueType="num">
                                          <p:cBhvr additive="base">
                                            <p:cTn id="59" dur="500" fill="hold"/>
                                            <p:tgtEl>
                                              <p:spTgt spid="34"/>
                                            </p:tgtEl>
                                            <p:attrNameLst>
                                              <p:attrName>ppt_y</p:attrName>
                                            </p:attrNameLst>
                                          </p:cBhvr>
                                          <p:tavLst>
                                            <p:tav tm="0">
                                              <p:val>
                                                <p:strVal val="#ppt_y"/>
                                              </p:val>
                                            </p:tav>
                                            <p:tav tm="100000">
                                              <p:val>
                                                <p:strVal val="#ppt_y"/>
                                              </p:val>
                                            </p:tav>
                                          </p:tavLst>
                                        </p:anim>
                                      </p:childTnLst>
                                    </p:cTn>
                                  </p:par>
                                </p:childTnLst>
                              </p:cTn>
                            </p:par>
                            <p:par>
                              <p:cTn id="60" fill="hold">
                                <p:stCondLst>
                                  <p:cond delay="3000"/>
                                </p:stCondLst>
                                <p:childTnLst>
                                  <p:par>
                                    <p:cTn id="61" presetID="2" presetClass="entr" presetSubtype="2"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1+#ppt_w/2"/>
                                              </p:val>
                                            </p:tav>
                                            <p:tav tm="100000">
                                              <p:val>
                                                <p:strVal val="#ppt_x"/>
                                              </p:val>
                                            </p:tav>
                                          </p:tavLst>
                                        </p:anim>
                                        <p:anim calcmode="lin" valueType="num">
                                          <p:cBhvr additive="base">
                                            <p:cTn id="6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29" grpId="0"/>
          <p:bldP spid="30" grpId="0"/>
          <p:bldP spid="31" grpId="0"/>
          <p:bldP spid="32" grpId="0"/>
          <p:bldP spid="33" grpId="0"/>
          <p:bldP spid="3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26" name="出自【趣你的PPT】(微信:qunideppt)：最优质的PPT资源库"/>
          <p:cNvSpPr/>
          <p:nvPr/>
        </p:nvSpPr>
        <p:spPr>
          <a:xfrm rot="18892526">
            <a:off x="1670088" y="1322249"/>
            <a:ext cx="900346" cy="826829"/>
          </a:xfrm>
          <a:prstGeom prst="rtTriangle">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Group 26出自【趣你的PPT】(微信:qunideppt)：最优质的PPT资源库"/>
          <p:cNvGrpSpPr/>
          <p:nvPr/>
        </p:nvGrpSpPr>
        <p:grpSpPr>
          <a:xfrm>
            <a:off x="1321991" y="814577"/>
            <a:ext cx="1526808" cy="2788215"/>
            <a:chOff x="1298623" y="571049"/>
            <a:chExt cx="1526808" cy="2788215"/>
          </a:xfrm>
        </p:grpSpPr>
        <p:sp>
          <p:nvSpPr>
            <p:cNvPr id="28" name="出自【趣你的PPT】(微信:qunideppt)：最优质的PPT资源库"/>
            <p:cNvSpPr/>
            <p:nvPr/>
          </p:nvSpPr>
          <p:spPr>
            <a:xfrm rot="13515650">
              <a:off x="1298623" y="571049"/>
              <a:ext cx="1526808" cy="1526808"/>
            </a:xfrm>
            <a:prstGeom prst="halfFrame">
              <a:avLst>
                <a:gd name="adj1" fmla="val 15238"/>
                <a:gd name="adj2" fmla="val 14285"/>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9" name="出自【趣你的PPT】(微信:qunideppt)：最优质的PPT资源库"/>
            <p:cNvCxnSpPr/>
            <p:nvPr/>
          </p:nvCxnSpPr>
          <p:spPr>
            <a:xfrm>
              <a:off x="2054757" y="2297730"/>
              <a:ext cx="0" cy="89070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出自【趣你的PPT】(微信:qunideppt)：最优质的PPT资源库"/>
            <p:cNvSpPr/>
            <p:nvPr/>
          </p:nvSpPr>
          <p:spPr>
            <a:xfrm>
              <a:off x="1543679" y="3173893"/>
              <a:ext cx="1022156" cy="185371"/>
            </a:xfrm>
            <a:prstGeom prst="triangl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出自【趣你的PPT】(微信:qunideppt)：最优质的PPT资源库"/>
          <p:cNvSpPr/>
          <p:nvPr/>
        </p:nvSpPr>
        <p:spPr>
          <a:xfrm rot="18892526">
            <a:off x="4361493" y="1565256"/>
            <a:ext cx="695078" cy="638322"/>
          </a:xfrm>
          <a:prstGeom prst="rtTriangle">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31出自【趣你的PPT】(微信:qunideppt)：最优质的PPT资源库"/>
          <p:cNvGrpSpPr/>
          <p:nvPr/>
        </p:nvGrpSpPr>
        <p:grpSpPr>
          <a:xfrm>
            <a:off x="3910481" y="814577"/>
            <a:ext cx="1526808" cy="2788215"/>
            <a:chOff x="3887113" y="571049"/>
            <a:chExt cx="1526808" cy="2788215"/>
          </a:xfrm>
        </p:grpSpPr>
        <p:sp>
          <p:nvSpPr>
            <p:cNvPr id="33" name="出自【趣你的PPT】(微信:qunideppt)：最优质的PPT资源库"/>
            <p:cNvSpPr/>
            <p:nvPr/>
          </p:nvSpPr>
          <p:spPr>
            <a:xfrm rot="13515650">
              <a:off x="3887113" y="571049"/>
              <a:ext cx="1526808" cy="1526808"/>
            </a:xfrm>
            <a:prstGeom prst="halfFrame">
              <a:avLst>
                <a:gd name="adj1" fmla="val 15238"/>
                <a:gd name="adj2" fmla="val 14285"/>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4" name="出自【趣你的PPT】(微信:qunideppt)：最优质的PPT资源库"/>
            <p:cNvCxnSpPr/>
            <p:nvPr/>
          </p:nvCxnSpPr>
          <p:spPr>
            <a:xfrm>
              <a:off x="4643247" y="2297730"/>
              <a:ext cx="0" cy="89070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出自【趣你的PPT】(微信:qunideppt)：最优质的PPT资源库"/>
            <p:cNvSpPr/>
            <p:nvPr/>
          </p:nvSpPr>
          <p:spPr>
            <a:xfrm>
              <a:off x="4132169" y="3173893"/>
              <a:ext cx="1022156" cy="185371"/>
            </a:xfrm>
            <a:prstGeom prst="triangl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出自【趣你的PPT】(微信:qunideppt)：最优质的PPT资源库"/>
          <p:cNvSpPr/>
          <p:nvPr/>
        </p:nvSpPr>
        <p:spPr>
          <a:xfrm rot="18892526">
            <a:off x="6912612" y="1156588"/>
            <a:ext cx="1054353" cy="968262"/>
          </a:xfrm>
          <a:prstGeom prst="rtTriangle">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Group 36出自【趣你的PPT】(微信:qunideppt)：最优质的PPT资源库"/>
          <p:cNvGrpSpPr/>
          <p:nvPr/>
        </p:nvGrpSpPr>
        <p:grpSpPr>
          <a:xfrm>
            <a:off x="6631397" y="814577"/>
            <a:ext cx="1526808" cy="2788215"/>
            <a:chOff x="6608029" y="571049"/>
            <a:chExt cx="1526808" cy="2788215"/>
          </a:xfrm>
        </p:grpSpPr>
        <p:sp>
          <p:nvSpPr>
            <p:cNvPr id="38" name="出自【趣你的PPT】(微信:qunideppt)：最优质的PPT资源库"/>
            <p:cNvSpPr/>
            <p:nvPr/>
          </p:nvSpPr>
          <p:spPr>
            <a:xfrm rot="13515650">
              <a:off x="6608029" y="571049"/>
              <a:ext cx="1526808" cy="1526808"/>
            </a:xfrm>
            <a:prstGeom prst="halfFrame">
              <a:avLst>
                <a:gd name="adj1" fmla="val 15238"/>
                <a:gd name="adj2" fmla="val 1428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9" name="出自【趣你的PPT】(微信:qunideppt)：最优质的PPT资源库"/>
            <p:cNvCxnSpPr/>
            <p:nvPr/>
          </p:nvCxnSpPr>
          <p:spPr>
            <a:xfrm>
              <a:off x="7364163" y="2297730"/>
              <a:ext cx="0" cy="890704"/>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出自【趣你的PPT】(微信:qunideppt)：最优质的PPT资源库"/>
            <p:cNvSpPr/>
            <p:nvPr/>
          </p:nvSpPr>
          <p:spPr>
            <a:xfrm>
              <a:off x="6853085" y="3173893"/>
              <a:ext cx="1022157" cy="18537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出自【趣你的PPT】(微信:qunideppt)：最优质的PPT资源库"/>
          <p:cNvSpPr/>
          <p:nvPr/>
        </p:nvSpPr>
        <p:spPr>
          <a:xfrm rot="18892526">
            <a:off x="9797640" y="1727397"/>
            <a:ext cx="552533" cy="507416"/>
          </a:xfrm>
          <a:prstGeom prst="rtTriangle">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Group 41出自【趣你的PPT】(微信:qunideppt)：最优质的PPT资源库"/>
          <p:cNvGrpSpPr/>
          <p:nvPr/>
        </p:nvGrpSpPr>
        <p:grpSpPr>
          <a:xfrm>
            <a:off x="9279261" y="814577"/>
            <a:ext cx="1526808" cy="2788215"/>
            <a:chOff x="9255893" y="571049"/>
            <a:chExt cx="1526808" cy="2788215"/>
          </a:xfrm>
        </p:grpSpPr>
        <p:sp>
          <p:nvSpPr>
            <p:cNvPr id="43" name="出自【趣你的PPT】(微信:qunideppt)：最优质的PPT资源库"/>
            <p:cNvSpPr/>
            <p:nvPr/>
          </p:nvSpPr>
          <p:spPr>
            <a:xfrm rot="13515650">
              <a:off x="9255893" y="571049"/>
              <a:ext cx="1526808" cy="1526808"/>
            </a:xfrm>
            <a:prstGeom prst="halfFrame">
              <a:avLst>
                <a:gd name="adj1" fmla="val 15238"/>
                <a:gd name="adj2" fmla="val 14285"/>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4" name="出自【趣你的PPT】(微信:qunideppt)：最优质的PPT资源库"/>
            <p:cNvCxnSpPr/>
            <p:nvPr/>
          </p:nvCxnSpPr>
          <p:spPr>
            <a:xfrm>
              <a:off x="10012027" y="2297730"/>
              <a:ext cx="0" cy="89070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出自【趣你的PPT】(微信:qunideppt)：最优质的PPT资源库"/>
            <p:cNvSpPr/>
            <p:nvPr/>
          </p:nvSpPr>
          <p:spPr>
            <a:xfrm>
              <a:off x="9500949" y="3173893"/>
              <a:ext cx="1022156" cy="185371"/>
            </a:xfrm>
            <a:prstGeom prst="triangl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出自【趣你的PPT】(微信:qunideppt)：最优质的PPT资源库"/>
          <p:cNvSpPr txBox="1"/>
          <p:nvPr/>
        </p:nvSpPr>
        <p:spPr>
          <a:xfrm>
            <a:off x="1146220" y="4191796"/>
            <a:ext cx="1620435" cy="1754326"/>
          </a:xfrm>
          <a:prstGeom prst="rect">
            <a:avLst/>
          </a:prstGeom>
          <a:noFill/>
        </p:spPr>
        <p:txBody>
          <a:bodyPr wrap="square" rtlCol="0">
            <a:spAutoFit/>
          </a:bodyPr>
          <a:lstStyle/>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7" name="出自【趣你的PPT】(微信:qunideppt)：最优质的PPT资源库"/>
          <p:cNvSpPr txBox="1"/>
          <p:nvPr/>
        </p:nvSpPr>
        <p:spPr>
          <a:xfrm>
            <a:off x="1146220" y="3724174"/>
            <a:ext cx="162043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添加您的文字</a:t>
            </a:r>
          </a:p>
        </p:txBody>
      </p:sp>
      <p:sp>
        <p:nvSpPr>
          <p:cNvPr id="48" name="出自【趣你的PPT】(微信:qunideppt)：最优质的PPT资源库"/>
          <p:cNvSpPr txBox="1"/>
          <p:nvPr/>
        </p:nvSpPr>
        <p:spPr>
          <a:xfrm>
            <a:off x="3829297" y="4191796"/>
            <a:ext cx="1620435" cy="1754326"/>
          </a:xfrm>
          <a:prstGeom prst="rect">
            <a:avLst/>
          </a:prstGeom>
          <a:noFill/>
        </p:spPr>
        <p:txBody>
          <a:bodyPr wrap="square" rtlCol="0">
            <a:spAutoFit/>
          </a:bodyPr>
          <a:lstStyle/>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9" name="出自【趣你的PPT】(微信:qunideppt)：最优质的PPT资源库"/>
          <p:cNvSpPr txBox="1"/>
          <p:nvPr/>
        </p:nvSpPr>
        <p:spPr>
          <a:xfrm>
            <a:off x="3829297" y="3724174"/>
            <a:ext cx="162043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添加您的文字</a:t>
            </a:r>
          </a:p>
        </p:txBody>
      </p:sp>
      <p:sp>
        <p:nvSpPr>
          <p:cNvPr id="50" name="出自【趣你的PPT】(微信:qunideppt)：最优质的PPT资源库"/>
          <p:cNvSpPr txBox="1"/>
          <p:nvPr/>
        </p:nvSpPr>
        <p:spPr>
          <a:xfrm>
            <a:off x="6544053" y="4191796"/>
            <a:ext cx="1645027" cy="1754326"/>
          </a:xfrm>
          <a:prstGeom prst="rect">
            <a:avLst/>
          </a:prstGeom>
          <a:noFill/>
        </p:spPr>
        <p:txBody>
          <a:bodyPr wrap="square" rtlCol="0">
            <a:spAutoFit/>
          </a:bodyPr>
          <a:lstStyle/>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1" name="出自【趣你的PPT】(微信:qunideppt)：最优质的PPT资源库"/>
          <p:cNvSpPr txBox="1"/>
          <p:nvPr/>
        </p:nvSpPr>
        <p:spPr>
          <a:xfrm>
            <a:off x="6544053" y="3724174"/>
            <a:ext cx="162043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添加您的文字</a:t>
            </a:r>
          </a:p>
        </p:txBody>
      </p:sp>
      <p:sp>
        <p:nvSpPr>
          <p:cNvPr id="52" name="出自【趣你的PPT】(微信:qunideppt)：最优质的PPT资源库"/>
          <p:cNvSpPr txBox="1"/>
          <p:nvPr/>
        </p:nvSpPr>
        <p:spPr>
          <a:xfrm>
            <a:off x="9258809" y="4191796"/>
            <a:ext cx="1546351" cy="1754326"/>
          </a:xfrm>
          <a:prstGeom prst="rect">
            <a:avLst/>
          </a:prstGeom>
          <a:noFill/>
        </p:spPr>
        <p:txBody>
          <a:bodyPr wrap="square" rtlCol="0">
            <a:spAutoFit/>
          </a:bodyPr>
          <a:lstStyle/>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3" name="出自【趣你的PPT】(微信:qunideppt)：最优质的PPT资源库"/>
          <p:cNvSpPr txBox="1"/>
          <p:nvPr/>
        </p:nvSpPr>
        <p:spPr>
          <a:xfrm>
            <a:off x="9258809" y="3724174"/>
            <a:ext cx="162043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添加您的文字</a:t>
            </a: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900" decel="100000" fill="hold"/>
                                        <p:tgtEl>
                                          <p:spTgt spid="2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900" decel="100000" fill="hold"/>
                                        <p:tgtEl>
                                          <p:spTgt spid="32"/>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900" decel="100000" fill="hold"/>
                                        <p:tgtEl>
                                          <p:spTgt spid="37"/>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900" decel="100000" fill="hold"/>
                                        <p:tgtEl>
                                          <p:spTgt spid="42"/>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22" presetClass="entr" presetSubtype="4"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childTnLst>
                          </p:cTn>
                        </p:par>
                        <p:par>
                          <p:cTn id="36" fill="hold">
                            <p:stCondLst>
                              <p:cond delay="4500"/>
                            </p:stCondLst>
                            <p:childTnLst>
                              <p:par>
                                <p:cTn id="37" presetID="22" presetClass="entr" presetSubtype="4"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500"/>
                                        <p:tgtEl>
                                          <p:spTgt spid="31"/>
                                        </p:tgtEl>
                                      </p:cBhvr>
                                    </p:animEffect>
                                  </p:childTnLst>
                                </p:cTn>
                              </p:par>
                            </p:childTnLst>
                          </p:cTn>
                        </p:par>
                        <p:par>
                          <p:cTn id="40" fill="hold">
                            <p:stCondLst>
                              <p:cond delay="5000"/>
                            </p:stCondLst>
                            <p:childTnLst>
                              <p:par>
                                <p:cTn id="41" presetID="22" presetClass="entr" presetSubtype="4"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down)">
                                      <p:cBhvr>
                                        <p:cTn id="43" dur="500"/>
                                        <p:tgtEl>
                                          <p:spTgt spid="36"/>
                                        </p:tgtEl>
                                      </p:cBhvr>
                                    </p:animEffect>
                                  </p:childTnLst>
                                </p:cTn>
                              </p:par>
                            </p:childTnLst>
                          </p:cTn>
                        </p:par>
                        <p:par>
                          <p:cTn id="44" fill="hold">
                            <p:stCondLst>
                              <p:cond delay="5500"/>
                            </p:stCondLst>
                            <p:childTnLst>
                              <p:par>
                                <p:cTn id="45" presetID="22" presetClass="entr" presetSubtype="4"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down)">
                                      <p:cBhvr>
                                        <p:cTn id="47" dur="500"/>
                                        <p:tgtEl>
                                          <p:spTgt spid="41"/>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left)">
                                      <p:cBhvr>
                                        <p:cTn id="51" dur="500"/>
                                        <p:tgtEl>
                                          <p:spTgt spid="47"/>
                                        </p:tgtEl>
                                      </p:cBhvr>
                                    </p:animEffect>
                                  </p:childTnLst>
                                </p:cTn>
                              </p:par>
                            </p:childTnLst>
                          </p:cTn>
                        </p:par>
                        <p:par>
                          <p:cTn id="52" fill="hold">
                            <p:stCondLst>
                              <p:cond delay="6500"/>
                            </p:stCondLst>
                            <p:childTnLst>
                              <p:par>
                                <p:cTn id="53" presetID="22" presetClass="entr" presetSubtype="8" fill="hold" grpId="0"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500"/>
                                        <p:tgtEl>
                                          <p:spTgt spid="49"/>
                                        </p:tgtEl>
                                      </p:cBhvr>
                                    </p:animEffect>
                                  </p:childTnLst>
                                </p:cTn>
                              </p:par>
                            </p:childTnLst>
                          </p:cTn>
                        </p:par>
                        <p:par>
                          <p:cTn id="56" fill="hold">
                            <p:stCondLst>
                              <p:cond delay="7000"/>
                            </p:stCondLst>
                            <p:childTnLst>
                              <p:par>
                                <p:cTn id="57" presetID="22" presetClass="entr" presetSubtype="8" fill="hold" grpId="0"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left)">
                                      <p:cBhvr>
                                        <p:cTn id="59" dur="500"/>
                                        <p:tgtEl>
                                          <p:spTgt spid="51"/>
                                        </p:tgtEl>
                                      </p:cBhvr>
                                    </p:animEffect>
                                  </p:childTnLst>
                                </p:cTn>
                              </p:par>
                            </p:childTnLst>
                          </p:cTn>
                        </p:par>
                        <p:par>
                          <p:cTn id="60" fill="hold">
                            <p:stCondLst>
                              <p:cond delay="7500"/>
                            </p:stCondLst>
                            <p:childTnLst>
                              <p:par>
                                <p:cTn id="61" presetID="22" presetClass="entr" presetSubtype="8"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left)">
                                      <p:cBhvr>
                                        <p:cTn id="63" dur="500"/>
                                        <p:tgtEl>
                                          <p:spTgt spid="53"/>
                                        </p:tgtEl>
                                      </p:cBhvr>
                                    </p:animEffect>
                                  </p:childTnLst>
                                </p:cTn>
                              </p:par>
                            </p:childTnLst>
                          </p:cTn>
                        </p:par>
                        <p:par>
                          <p:cTn id="64" fill="hold">
                            <p:stCondLst>
                              <p:cond delay="8000"/>
                            </p:stCondLst>
                            <p:childTnLst>
                              <p:par>
                                <p:cTn id="65" presetID="42"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anim calcmode="lin" valueType="num">
                                      <p:cBhvr>
                                        <p:cTn id="68" dur="500" fill="hold"/>
                                        <p:tgtEl>
                                          <p:spTgt spid="46"/>
                                        </p:tgtEl>
                                        <p:attrNameLst>
                                          <p:attrName>ppt_x</p:attrName>
                                        </p:attrNameLst>
                                      </p:cBhvr>
                                      <p:tavLst>
                                        <p:tav tm="0">
                                          <p:val>
                                            <p:strVal val="#ppt_x"/>
                                          </p:val>
                                        </p:tav>
                                        <p:tav tm="100000">
                                          <p:val>
                                            <p:strVal val="#ppt_x"/>
                                          </p:val>
                                        </p:tav>
                                      </p:tavLst>
                                    </p:anim>
                                    <p:anim calcmode="lin" valueType="num">
                                      <p:cBhvr>
                                        <p:cTn id="69" dur="500" fill="hold"/>
                                        <p:tgtEl>
                                          <p:spTgt spid="46"/>
                                        </p:tgtEl>
                                        <p:attrNameLst>
                                          <p:attrName>ppt_y</p:attrName>
                                        </p:attrNameLst>
                                      </p:cBhvr>
                                      <p:tavLst>
                                        <p:tav tm="0">
                                          <p:val>
                                            <p:strVal val="#ppt_y+.1"/>
                                          </p:val>
                                        </p:tav>
                                        <p:tav tm="100000">
                                          <p:val>
                                            <p:strVal val="#ppt_y"/>
                                          </p:val>
                                        </p:tav>
                                      </p:tavLst>
                                    </p:anim>
                                  </p:childTnLst>
                                </p:cTn>
                              </p:par>
                            </p:childTnLst>
                          </p:cTn>
                        </p:par>
                        <p:par>
                          <p:cTn id="70" fill="hold">
                            <p:stCondLst>
                              <p:cond delay="8500"/>
                            </p:stCondLst>
                            <p:childTnLst>
                              <p:par>
                                <p:cTn id="71" presetID="42" presetClass="entr" presetSubtype="0" fill="hold" grpId="0"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anim calcmode="lin" valueType="num">
                                      <p:cBhvr>
                                        <p:cTn id="74" dur="500" fill="hold"/>
                                        <p:tgtEl>
                                          <p:spTgt spid="48"/>
                                        </p:tgtEl>
                                        <p:attrNameLst>
                                          <p:attrName>ppt_x</p:attrName>
                                        </p:attrNameLst>
                                      </p:cBhvr>
                                      <p:tavLst>
                                        <p:tav tm="0">
                                          <p:val>
                                            <p:strVal val="#ppt_x"/>
                                          </p:val>
                                        </p:tav>
                                        <p:tav tm="100000">
                                          <p:val>
                                            <p:strVal val="#ppt_x"/>
                                          </p:val>
                                        </p:tav>
                                      </p:tavLst>
                                    </p:anim>
                                    <p:anim calcmode="lin" valueType="num">
                                      <p:cBhvr>
                                        <p:cTn id="75" dur="500" fill="hold"/>
                                        <p:tgtEl>
                                          <p:spTgt spid="48"/>
                                        </p:tgtEl>
                                        <p:attrNameLst>
                                          <p:attrName>ppt_y</p:attrName>
                                        </p:attrNameLst>
                                      </p:cBhvr>
                                      <p:tavLst>
                                        <p:tav tm="0">
                                          <p:val>
                                            <p:strVal val="#ppt_y+.1"/>
                                          </p:val>
                                        </p:tav>
                                        <p:tav tm="100000">
                                          <p:val>
                                            <p:strVal val="#ppt_y"/>
                                          </p:val>
                                        </p:tav>
                                      </p:tavLst>
                                    </p:anim>
                                  </p:childTnLst>
                                </p:cTn>
                              </p:par>
                            </p:childTnLst>
                          </p:cTn>
                        </p:par>
                        <p:par>
                          <p:cTn id="76" fill="hold">
                            <p:stCondLst>
                              <p:cond delay="9000"/>
                            </p:stCondLst>
                            <p:childTnLst>
                              <p:par>
                                <p:cTn id="77" presetID="42" presetClass="entr" presetSubtype="0" fill="hold" grpId="0"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anim calcmode="lin" valueType="num">
                                      <p:cBhvr>
                                        <p:cTn id="80" dur="500" fill="hold"/>
                                        <p:tgtEl>
                                          <p:spTgt spid="50"/>
                                        </p:tgtEl>
                                        <p:attrNameLst>
                                          <p:attrName>ppt_x</p:attrName>
                                        </p:attrNameLst>
                                      </p:cBhvr>
                                      <p:tavLst>
                                        <p:tav tm="0">
                                          <p:val>
                                            <p:strVal val="#ppt_x"/>
                                          </p:val>
                                        </p:tav>
                                        <p:tav tm="100000">
                                          <p:val>
                                            <p:strVal val="#ppt_x"/>
                                          </p:val>
                                        </p:tav>
                                      </p:tavLst>
                                    </p:anim>
                                    <p:anim calcmode="lin" valueType="num">
                                      <p:cBhvr>
                                        <p:cTn id="81" dur="500" fill="hold"/>
                                        <p:tgtEl>
                                          <p:spTgt spid="50"/>
                                        </p:tgtEl>
                                        <p:attrNameLst>
                                          <p:attrName>ppt_y</p:attrName>
                                        </p:attrNameLst>
                                      </p:cBhvr>
                                      <p:tavLst>
                                        <p:tav tm="0">
                                          <p:val>
                                            <p:strVal val="#ppt_y+.1"/>
                                          </p:val>
                                        </p:tav>
                                        <p:tav tm="100000">
                                          <p:val>
                                            <p:strVal val="#ppt_y"/>
                                          </p:val>
                                        </p:tav>
                                      </p:tavLst>
                                    </p:anim>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fade">
                                      <p:cBhvr>
                                        <p:cTn id="85" dur="500"/>
                                        <p:tgtEl>
                                          <p:spTgt spid="52"/>
                                        </p:tgtEl>
                                      </p:cBhvr>
                                    </p:animEffect>
                                    <p:anim calcmode="lin" valueType="num">
                                      <p:cBhvr>
                                        <p:cTn id="86" dur="500" fill="hold"/>
                                        <p:tgtEl>
                                          <p:spTgt spid="52"/>
                                        </p:tgtEl>
                                        <p:attrNameLst>
                                          <p:attrName>ppt_x</p:attrName>
                                        </p:attrNameLst>
                                      </p:cBhvr>
                                      <p:tavLst>
                                        <p:tav tm="0">
                                          <p:val>
                                            <p:strVal val="#ppt_x"/>
                                          </p:val>
                                        </p:tav>
                                        <p:tav tm="100000">
                                          <p:val>
                                            <p:strVal val="#ppt_x"/>
                                          </p:val>
                                        </p:tav>
                                      </p:tavLst>
                                    </p:anim>
                                    <p:anim calcmode="lin" valueType="num">
                                      <p:cBhvr>
                                        <p:cTn id="87"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36" grpId="0" animBg="1"/>
      <p:bldP spid="41" grpId="0" animBg="1"/>
      <p:bldP spid="46" grpId="0"/>
      <p:bldP spid="47" grpId="0"/>
      <p:bldP spid="48" grpId="0"/>
      <p:bldP spid="49" grpId="0"/>
      <p:bldP spid="50" grpId="0"/>
      <p:bldP spid="51" grpId="0"/>
      <p:bldP spid="52"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出自【趣你的PPT】(微信:qunideppt)：最优质的PPT资源库"/>
          <p:cNvPicPr>
            <a:picLocks noChangeAspect="1"/>
          </p:cNvPicPr>
          <p:nvPr/>
        </p:nvPicPr>
        <p:blipFill>
          <a:blip r:embed="rId3"/>
          <a:stretch>
            <a:fillRect/>
          </a:stretch>
        </p:blipFill>
        <p:spPr>
          <a:xfrm>
            <a:off x="-124435" y="3790740"/>
            <a:ext cx="4606283" cy="3067259"/>
          </a:xfrm>
          <a:prstGeom prst="rect">
            <a:avLst/>
          </a:prstGeom>
        </p:spPr>
      </p:pic>
      <p:cxnSp>
        <p:nvCxnSpPr>
          <p:cNvPr id="3" name="出自【趣你的PPT】(微信:qunideppt)：最优质的PPT资源库"/>
          <p:cNvCxnSpPr/>
          <p:nvPr/>
        </p:nvCxnSpPr>
        <p:spPr>
          <a:xfrm>
            <a:off x="7199291" y="2306391"/>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出自【趣你的PPT】(微信:qunideppt)：最优质的PPT资源库"/>
          <p:cNvCxnSpPr/>
          <p:nvPr/>
        </p:nvCxnSpPr>
        <p:spPr>
          <a:xfrm>
            <a:off x="7199291" y="2951408"/>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出自【趣你的PPT】(微信:qunideppt)：最优质的PPT资源库"/>
          <p:cNvCxnSpPr/>
          <p:nvPr/>
        </p:nvCxnSpPr>
        <p:spPr>
          <a:xfrm>
            <a:off x="7199291" y="3596425"/>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出自【趣你的PPT】(微信:qunideppt)：最优质的PPT资源库"/>
          <p:cNvGrpSpPr/>
          <p:nvPr/>
        </p:nvGrpSpPr>
        <p:grpSpPr>
          <a:xfrm>
            <a:off x="7199291" y="1661374"/>
            <a:ext cx="3863662" cy="101958"/>
            <a:chOff x="7199291" y="1661374"/>
            <a:chExt cx="3863662" cy="101958"/>
          </a:xfrm>
        </p:grpSpPr>
        <p:cxnSp>
          <p:nvCxnSpPr>
            <p:cNvPr id="7" name="出自【趣你的PPT】(微信:qunideppt)：最优质的PPT资源库"/>
            <p:cNvCxnSpPr/>
            <p:nvPr/>
          </p:nvCxnSpPr>
          <p:spPr>
            <a:xfrm>
              <a:off x="7199291" y="1661374"/>
              <a:ext cx="38636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出自【趣你的PPT】(微信:qunideppt)：最优质的PPT资源库"/>
            <p:cNvCxnSpPr/>
            <p:nvPr/>
          </p:nvCxnSpPr>
          <p:spPr>
            <a:xfrm>
              <a:off x="7199291" y="1763332"/>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出自【趣你的PPT】(微信:qunideppt)：最优质的PPT资源库"/>
          <p:cNvGrpSpPr/>
          <p:nvPr/>
        </p:nvGrpSpPr>
        <p:grpSpPr>
          <a:xfrm>
            <a:off x="7199291" y="4241441"/>
            <a:ext cx="3889420" cy="96592"/>
            <a:chOff x="7199291" y="4241441"/>
            <a:chExt cx="3889420" cy="96592"/>
          </a:xfrm>
        </p:grpSpPr>
        <p:cxnSp>
          <p:nvCxnSpPr>
            <p:cNvPr id="10" name="出自【趣你的PPT】(微信:qunideppt)：最优质的PPT资源库"/>
            <p:cNvCxnSpPr/>
            <p:nvPr/>
          </p:nvCxnSpPr>
          <p:spPr>
            <a:xfrm>
              <a:off x="7199291" y="4241441"/>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出自【趣你的PPT】(微信:qunideppt)：最优质的PPT资源库"/>
            <p:cNvCxnSpPr/>
            <p:nvPr/>
          </p:nvCxnSpPr>
          <p:spPr>
            <a:xfrm>
              <a:off x="7225049" y="4338033"/>
              <a:ext cx="38636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出自【趣你的PPT】(微信:qunideppt)：最优质的PPT资源库"/>
          <p:cNvGrpSpPr/>
          <p:nvPr/>
        </p:nvGrpSpPr>
        <p:grpSpPr>
          <a:xfrm>
            <a:off x="9492415" y="770786"/>
            <a:ext cx="1480385" cy="709022"/>
            <a:chOff x="8423468" y="424317"/>
            <a:chExt cx="1711212" cy="819575"/>
          </a:xfrm>
        </p:grpSpPr>
        <p:sp>
          <p:nvSpPr>
            <p:cNvPr id="13" name="出自【趣你的PPT】(微信:qunideppt)：最优质的PPT资源库"/>
            <p:cNvSpPr/>
            <p:nvPr/>
          </p:nvSpPr>
          <p:spPr>
            <a:xfrm rot="2831830">
              <a:off x="8422783" y="425002"/>
              <a:ext cx="811369" cy="81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出自【趣你的PPT】(微信:qunideppt)：最优质的PPT资源库"/>
            <p:cNvSpPr/>
            <p:nvPr/>
          </p:nvSpPr>
          <p:spPr>
            <a:xfrm rot="2831830">
              <a:off x="9323995" y="433208"/>
              <a:ext cx="811369" cy="81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出自【趣你的PPT】(微信:qunideppt)：最优质的PPT资源库"/>
            <p:cNvSpPr txBox="1"/>
            <p:nvPr/>
          </p:nvSpPr>
          <p:spPr>
            <a:xfrm>
              <a:off x="9413885" y="506836"/>
              <a:ext cx="425002" cy="67595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目</a:t>
              </a:r>
            </a:p>
          </p:txBody>
        </p:sp>
        <p:sp>
          <p:nvSpPr>
            <p:cNvPr id="16" name="出自【趣你的PPT】(微信:qunideppt)：最优质的PPT资源库"/>
            <p:cNvSpPr txBox="1"/>
            <p:nvPr/>
          </p:nvSpPr>
          <p:spPr>
            <a:xfrm>
              <a:off x="8493771" y="506835"/>
              <a:ext cx="425002" cy="67595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录</a:t>
              </a:r>
            </a:p>
          </p:txBody>
        </p:sp>
      </p:grpSp>
      <p:sp>
        <p:nvSpPr>
          <p:cNvPr id="17" name="出自【趣你的PPT】(微信:qunideppt)：最优质的PPT资源库"/>
          <p:cNvSpPr txBox="1"/>
          <p:nvPr/>
        </p:nvSpPr>
        <p:spPr>
          <a:xfrm>
            <a:off x="7372848" y="1101427"/>
            <a:ext cx="2291190" cy="584775"/>
          </a:xfrm>
          <a:prstGeom prst="rect">
            <a:avLst/>
          </a:prstGeom>
          <a:noFill/>
        </p:spPr>
        <p:txBody>
          <a:bodyPr wrap="square" rtlCol="0">
            <a:spAutoFit/>
          </a:bodyPr>
          <a:lstStyle/>
          <a:p>
            <a:r>
              <a:rPr lang="en-US" altLang="zh-CN" sz="3200" b="1" dirty="0">
                <a:solidFill>
                  <a:srgbClr val="C00000"/>
                </a:solidFill>
              </a:rPr>
              <a:t>CONTENTS</a:t>
            </a:r>
            <a:endParaRPr lang="zh-CN" altLang="en-US" sz="3200" b="1" dirty="0">
              <a:solidFill>
                <a:srgbClr val="C00000"/>
              </a:solidFill>
            </a:endParaRPr>
          </a:p>
        </p:txBody>
      </p:sp>
      <p:sp>
        <p:nvSpPr>
          <p:cNvPr id="18" name="出自【趣你的PPT】(微信:qunideppt)：最优质的PPT资源库"/>
          <p:cNvSpPr txBox="1"/>
          <p:nvPr/>
        </p:nvSpPr>
        <p:spPr>
          <a:xfrm>
            <a:off x="7372848" y="1960017"/>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sp>
        <p:nvSpPr>
          <p:cNvPr id="19" name="出自【趣你的PPT】(微信:qunideppt)：最优质的PPT资源库"/>
          <p:cNvSpPr txBox="1"/>
          <p:nvPr/>
        </p:nvSpPr>
        <p:spPr>
          <a:xfrm>
            <a:off x="7372848" y="2585900"/>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sp>
        <p:nvSpPr>
          <p:cNvPr id="20" name="出自【趣你的PPT】(微信:qunideppt)：最优质的PPT资源库"/>
          <p:cNvSpPr txBox="1"/>
          <p:nvPr/>
        </p:nvSpPr>
        <p:spPr>
          <a:xfrm>
            <a:off x="7372848" y="3249163"/>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sp>
        <p:nvSpPr>
          <p:cNvPr id="21" name="出自【趣你的PPT】(微信:qunideppt)：最优质的PPT资源库"/>
          <p:cNvSpPr txBox="1"/>
          <p:nvPr/>
        </p:nvSpPr>
        <p:spPr>
          <a:xfrm>
            <a:off x="7372848" y="3894647"/>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pic>
        <p:nvPicPr>
          <p:cNvPr id="22" name="出自【趣你的PPT】(微信:qunideppt)：最优质的PPT资源库"/>
          <p:cNvPicPr>
            <a:picLocks noChangeAspect="1"/>
          </p:cNvPicPr>
          <p:nvPr/>
        </p:nvPicPr>
        <p:blipFill>
          <a:blip r:embed="rId4"/>
          <a:stretch>
            <a:fillRect/>
          </a:stretch>
        </p:blipFill>
        <p:spPr>
          <a:xfrm>
            <a:off x="10474307" y="3793110"/>
            <a:ext cx="447217" cy="447217"/>
          </a:xfrm>
          <a:prstGeom prst="rect">
            <a:avLst/>
          </a:prstGeom>
        </p:spPr>
      </p:pic>
      <p:pic>
        <p:nvPicPr>
          <p:cNvPr id="23" name="出自【趣你的PPT】(微信:qunideppt)：最优质的PPT资源库"/>
          <p:cNvPicPr>
            <a:picLocks noChangeAspect="1"/>
          </p:cNvPicPr>
          <p:nvPr/>
        </p:nvPicPr>
        <p:blipFill>
          <a:blip r:embed="rId5"/>
          <a:stretch>
            <a:fillRect/>
          </a:stretch>
        </p:blipFill>
        <p:spPr>
          <a:xfrm>
            <a:off x="10474308" y="1852016"/>
            <a:ext cx="421220" cy="421220"/>
          </a:xfrm>
          <a:prstGeom prst="rect">
            <a:avLst/>
          </a:prstGeom>
        </p:spPr>
      </p:pic>
      <p:pic>
        <p:nvPicPr>
          <p:cNvPr id="24" name="出自【趣你的PPT】(微信:qunideppt)：最优质的PPT资源库"/>
          <p:cNvPicPr>
            <a:picLocks noChangeAspect="1"/>
          </p:cNvPicPr>
          <p:nvPr/>
        </p:nvPicPr>
        <p:blipFill>
          <a:blip r:embed="rId6"/>
          <a:stretch>
            <a:fillRect/>
          </a:stretch>
        </p:blipFill>
        <p:spPr>
          <a:xfrm>
            <a:off x="10485135" y="3172274"/>
            <a:ext cx="432092" cy="432092"/>
          </a:xfrm>
          <a:prstGeom prst="rect">
            <a:avLst/>
          </a:prstGeom>
        </p:spPr>
      </p:pic>
      <p:pic>
        <p:nvPicPr>
          <p:cNvPr id="25" name="出自【趣你的PPT】(微信:qunideppt)：最优质的PPT资源库"/>
          <p:cNvPicPr>
            <a:picLocks noChangeAspect="1"/>
          </p:cNvPicPr>
          <p:nvPr/>
        </p:nvPicPr>
        <p:blipFill>
          <a:blip r:embed="rId7"/>
          <a:stretch>
            <a:fillRect/>
          </a:stretch>
        </p:blipFill>
        <p:spPr>
          <a:xfrm>
            <a:off x="10485134" y="2572624"/>
            <a:ext cx="429649" cy="429649"/>
          </a:xfrm>
          <a:prstGeom prst="rect">
            <a:avLst/>
          </a:prstGeom>
        </p:spPr>
      </p:pic>
      <p:pic>
        <p:nvPicPr>
          <p:cNvPr id="26" name="出自【趣你的PPT】(微信:qunideppt)：最优质的PPT资源库"/>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1721" y="4964919"/>
            <a:ext cx="3248525" cy="2860642"/>
          </a:xfrm>
          <a:prstGeom prst="rect">
            <a:avLst/>
          </a:prstGeom>
        </p:spPr>
      </p:pic>
      <p:pic>
        <p:nvPicPr>
          <p:cNvPr id="27" name="出自【趣你的PPT】(微信:qunideppt)：最优质的PPT资源库"/>
          <p:cNvPicPr>
            <a:picLocks noChangeAspect="1"/>
          </p:cNvPicPr>
          <p:nvPr/>
        </p:nvPicPr>
        <p:blipFill>
          <a:blip r:embed="rId9"/>
          <a:stretch>
            <a:fillRect/>
          </a:stretch>
        </p:blipFill>
        <p:spPr>
          <a:xfrm>
            <a:off x="4330715" y="485503"/>
            <a:ext cx="1682642" cy="4688230"/>
          </a:xfrm>
          <a:prstGeom prst="rect">
            <a:avLst/>
          </a:prstGeom>
        </p:spPr>
      </p:pic>
      <p:pic>
        <p:nvPicPr>
          <p:cNvPr id="28" name="出自【趣你的PPT】(微信:qunideppt)：最优质的PPT资源库"/>
          <p:cNvPicPr>
            <a:picLocks noChangeAspect="1"/>
          </p:cNvPicPr>
          <p:nvPr/>
        </p:nvPicPr>
        <p:blipFill>
          <a:blip r:embed="rId10"/>
          <a:stretch>
            <a:fillRect/>
          </a:stretch>
        </p:blipFill>
        <p:spPr>
          <a:xfrm>
            <a:off x="-124435" y="-181853"/>
            <a:ext cx="2820211" cy="3230423"/>
          </a:xfrm>
          <a:prstGeom prst="rect">
            <a:avLst/>
          </a:prstGeom>
        </p:spPr>
      </p:pic>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1" presetClass="entr" presetSubtype="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childTnLst>
                              </p:cTn>
                            </p:par>
                            <p:par>
                              <p:cTn id="25" fill="hold">
                                <p:stCondLst>
                                  <p:cond delay="4000"/>
                                </p:stCondLst>
                                <p:childTnLst>
                                  <p:par>
                                    <p:cTn id="26" presetID="2" presetClass="entr" presetSubtype="1" fill="hold" nodeType="afterEffect" p14:presetBounceEnd="54000">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14:bounceEnd="54000">
                                          <p:cBhvr additive="base">
                                            <p:cTn id="28" dur="500" fill="hold"/>
                                            <p:tgtEl>
                                              <p:spTgt spid="26"/>
                                            </p:tgtEl>
                                            <p:attrNameLst>
                                              <p:attrName>ppt_x</p:attrName>
                                            </p:attrNameLst>
                                          </p:cBhvr>
                                          <p:tavLst>
                                            <p:tav tm="0">
                                              <p:val>
                                                <p:strVal val="#ppt_x"/>
                                              </p:val>
                                            </p:tav>
                                            <p:tav tm="100000">
                                              <p:val>
                                                <p:strVal val="#ppt_x"/>
                                              </p:val>
                                            </p:tav>
                                          </p:tavLst>
                                        </p:anim>
                                        <p:anim calcmode="lin" valueType="num" p14:bounceEnd="54000">
                                          <p:cBhvr additive="base">
                                            <p:cTn id="29" dur="500" fill="hold"/>
                                            <p:tgtEl>
                                              <p:spTgt spid="26"/>
                                            </p:tgtEl>
                                            <p:attrNameLst>
                                              <p:attrName>ppt_y</p:attrName>
                                            </p:attrNameLst>
                                          </p:cBhvr>
                                          <p:tavLst>
                                            <p:tav tm="0">
                                              <p:val>
                                                <p:strVal val="0-#ppt_h/2"/>
                                              </p:val>
                                            </p:tav>
                                            <p:tav tm="100000">
                                              <p:val>
                                                <p:strVal val="#ppt_y"/>
                                              </p:val>
                                            </p:tav>
                                          </p:tavLst>
                                        </p:anim>
                                      </p:childTnLst>
                                    </p:cTn>
                                  </p:par>
                                </p:childTnLst>
                              </p:cTn>
                            </p:par>
                            <p:par>
                              <p:cTn id="30" fill="hold">
                                <p:stCondLst>
                                  <p:cond delay="4500"/>
                                </p:stCondLst>
                                <p:childTnLst>
                                  <p:par>
                                    <p:cTn id="31" presetID="53" presetClass="entr" presetSubtype="16"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p:stCondLst>
                                  <p:cond delay="5500"/>
                                </p:stCondLst>
                                <p:childTnLst>
                                  <p:par>
                                    <p:cTn id="41" presetID="23" presetClass="entr" presetSubtype="3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strVal val="4*#ppt_w"/>
                                              </p:val>
                                            </p:tav>
                                            <p:tav tm="100000">
                                              <p:val>
                                                <p:strVal val="#ppt_w"/>
                                              </p:val>
                                            </p:tav>
                                          </p:tavLst>
                                        </p:anim>
                                        <p:anim calcmode="lin" valueType="num">
                                          <p:cBhvr>
                                            <p:cTn id="44" dur="500" fill="hold"/>
                                            <p:tgtEl>
                                              <p:spTgt spid="12"/>
                                            </p:tgtEl>
                                            <p:attrNameLst>
                                              <p:attrName>ppt_h</p:attrName>
                                            </p:attrNameLst>
                                          </p:cBhvr>
                                          <p:tavLst>
                                            <p:tav tm="0">
                                              <p:val>
                                                <p:strVal val="4*#ppt_h"/>
                                              </p:val>
                                            </p:tav>
                                            <p:tav tm="100000">
                                              <p:val>
                                                <p:strVal val="#ppt_h"/>
                                              </p:val>
                                            </p:tav>
                                          </p:tavLst>
                                        </p:anim>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p:stCondLst>
                                  <p:cond delay="6500"/>
                                </p:stCondLst>
                                <p:childTnLst>
                                  <p:par>
                                    <p:cTn id="50" presetID="2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par>
                              <p:cTn id="53" fill="hold">
                                <p:stCondLst>
                                  <p:cond delay="7000"/>
                                </p:stCondLst>
                                <p:childTnLst>
                                  <p:par>
                                    <p:cTn id="54" presetID="10"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75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8000"/>
                                </p:stCondLst>
                                <p:childTnLst>
                                  <p:par>
                                    <p:cTn id="62" presetID="22" presetClass="entr" presetSubtype="8"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8500"/>
                                </p:stCondLst>
                                <p:childTnLst>
                                  <p:par>
                                    <p:cTn id="66" presetID="10"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9000"/>
                                </p:stCondLst>
                                <p:childTnLst>
                                  <p:par>
                                    <p:cTn id="70" presetID="2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9500"/>
                                </p:stCondLst>
                                <p:childTnLst>
                                  <p:par>
                                    <p:cTn id="74" presetID="22" presetClass="entr" presetSubtype="8"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cTn>
                                  </p:par>
                                </p:childTnLst>
                              </p:cTn>
                            </p:par>
                            <p:par>
                              <p:cTn id="77" fill="hold">
                                <p:stCondLst>
                                  <p:cond delay="10000"/>
                                </p:stCondLst>
                                <p:childTnLst>
                                  <p:par>
                                    <p:cTn id="78" presetID="10"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par>
                              <p:cTn id="81" fill="hold">
                                <p:stCondLst>
                                  <p:cond delay="105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par>
                              <p:cTn id="85" fill="hold">
                                <p:stCondLst>
                                  <p:cond delay="11000"/>
                                </p:stCondLst>
                                <p:childTnLst>
                                  <p:par>
                                    <p:cTn id="86" presetID="22" presetClass="entr" presetSubtype="8"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left)">
                                          <p:cBhvr>
                                            <p:cTn id="88" dur="500"/>
                                            <p:tgtEl>
                                              <p:spTgt spid="9"/>
                                            </p:tgtEl>
                                          </p:cBhvr>
                                        </p:animEffect>
                                      </p:childTnLst>
                                    </p:cTn>
                                  </p:par>
                                </p:childTnLst>
                              </p:cTn>
                            </p:par>
                            <p:par>
                              <p:cTn id="89" fill="hold">
                                <p:stCondLst>
                                  <p:cond delay="11500"/>
                                </p:stCondLst>
                                <p:childTnLst>
                                  <p:par>
                                    <p:cTn id="90" presetID="10" presetClass="entr" presetSubtype="0" fill="hold"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par>
                              <p:cTn id="93" fill="hold">
                                <p:stCondLst>
                                  <p:cond delay="12000"/>
                                </p:stCondLst>
                                <p:childTnLst>
                                  <p:par>
                                    <p:cTn id="94" presetID="22" presetClass="entr" presetSubtype="8"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1" presetClass="entr" presetSubtype="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childTnLst>
                              </p:cTn>
                            </p:par>
                            <p:par>
                              <p:cTn id="25" fill="hold">
                                <p:stCondLst>
                                  <p:cond delay="4000"/>
                                </p:stCondLst>
                                <p:childTnLst>
                                  <p:par>
                                    <p:cTn id="26" presetID="2" presetClass="entr" presetSubtype="1"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0-#ppt_h/2"/>
                                              </p:val>
                                            </p:tav>
                                            <p:tav tm="100000">
                                              <p:val>
                                                <p:strVal val="#ppt_y"/>
                                              </p:val>
                                            </p:tav>
                                          </p:tavLst>
                                        </p:anim>
                                      </p:childTnLst>
                                    </p:cTn>
                                  </p:par>
                                </p:childTnLst>
                              </p:cTn>
                            </p:par>
                            <p:par>
                              <p:cTn id="30" fill="hold">
                                <p:stCondLst>
                                  <p:cond delay="4500"/>
                                </p:stCondLst>
                                <p:childTnLst>
                                  <p:par>
                                    <p:cTn id="31" presetID="53" presetClass="entr" presetSubtype="16"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p:stCondLst>
                                  <p:cond delay="5500"/>
                                </p:stCondLst>
                                <p:childTnLst>
                                  <p:par>
                                    <p:cTn id="41" presetID="23" presetClass="entr" presetSubtype="3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strVal val="4*#ppt_w"/>
                                              </p:val>
                                            </p:tav>
                                            <p:tav tm="100000">
                                              <p:val>
                                                <p:strVal val="#ppt_w"/>
                                              </p:val>
                                            </p:tav>
                                          </p:tavLst>
                                        </p:anim>
                                        <p:anim calcmode="lin" valueType="num">
                                          <p:cBhvr>
                                            <p:cTn id="44" dur="500" fill="hold"/>
                                            <p:tgtEl>
                                              <p:spTgt spid="12"/>
                                            </p:tgtEl>
                                            <p:attrNameLst>
                                              <p:attrName>ppt_h</p:attrName>
                                            </p:attrNameLst>
                                          </p:cBhvr>
                                          <p:tavLst>
                                            <p:tav tm="0">
                                              <p:val>
                                                <p:strVal val="4*#ppt_h"/>
                                              </p:val>
                                            </p:tav>
                                            <p:tav tm="100000">
                                              <p:val>
                                                <p:strVal val="#ppt_h"/>
                                              </p:val>
                                            </p:tav>
                                          </p:tavLst>
                                        </p:anim>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p:stCondLst>
                                  <p:cond delay="6500"/>
                                </p:stCondLst>
                                <p:childTnLst>
                                  <p:par>
                                    <p:cTn id="50" presetID="2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par>
                              <p:cTn id="53" fill="hold">
                                <p:stCondLst>
                                  <p:cond delay="7000"/>
                                </p:stCondLst>
                                <p:childTnLst>
                                  <p:par>
                                    <p:cTn id="54" presetID="10"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75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8000"/>
                                </p:stCondLst>
                                <p:childTnLst>
                                  <p:par>
                                    <p:cTn id="62" presetID="22" presetClass="entr" presetSubtype="8"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8500"/>
                                </p:stCondLst>
                                <p:childTnLst>
                                  <p:par>
                                    <p:cTn id="66" presetID="10"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9000"/>
                                </p:stCondLst>
                                <p:childTnLst>
                                  <p:par>
                                    <p:cTn id="70" presetID="2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9500"/>
                                </p:stCondLst>
                                <p:childTnLst>
                                  <p:par>
                                    <p:cTn id="74" presetID="22" presetClass="entr" presetSubtype="8"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cTn>
                                  </p:par>
                                </p:childTnLst>
                              </p:cTn>
                            </p:par>
                            <p:par>
                              <p:cTn id="77" fill="hold">
                                <p:stCondLst>
                                  <p:cond delay="10000"/>
                                </p:stCondLst>
                                <p:childTnLst>
                                  <p:par>
                                    <p:cTn id="78" presetID="10"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par>
                              <p:cTn id="81" fill="hold">
                                <p:stCondLst>
                                  <p:cond delay="105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par>
                              <p:cTn id="85" fill="hold">
                                <p:stCondLst>
                                  <p:cond delay="11000"/>
                                </p:stCondLst>
                                <p:childTnLst>
                                  <p:par>
                                    <p:cTn id="86" presetID="22" presetClass="entr" presetSubtype="8"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left)">
                                          <p:cBhvr>
                                            <p:cTn id="88" dur="500"/>
                                            <p:tgtEl>
                                              <p:spTgt spid="9"/>
                                            </p:tgtEl>
                                          </p:cBhvr>
                                        </p:animEffect>
                                      </p:childTnLst>
                                    </p:cTn>
                                  </p:par>
                                </p:childTnLst>
                              </p:cTn>
                            </p:par>
                            <p:par>
                              <p:cTn id="89" fill="hold">
                                <p:stCondLst>
                                  <p:cond delay="11500"/>
                                </p:stCondLst>
                                <p:childTnLst>
                                  <p:par>
                                    <p:cTn id="90" presetID="10" presetClass="entr" presetSubtype="0" fill="hold"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par>
                              <p:cTn id="93" fill="hold">
                                <p:stCondLst>
                                  <p:cond delay="12000"/>
                                </p:stCondLst>
                                <p:childTnLst>
                                  <p:par>
                                    <p:cTn id="94" presetID="22" presetClass="entr" presetSubtype="8"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a:spLocks noChangeArrowheads="1"/>
          </p:cNvSpPr>
          <p:nvPr/>
        </p:nvSpPr>
        <p:spPr bwMode="auto">
          <a:xfrm flipH="1">
            <a:off x="1945616" y="3294685"/>
            <a:ext cx="2255837" cy="1830387"/>
          </a:xfrm>
          <a:prstGeom prst="parallelogram">
            <a:avLst>
              <a:gd name="adj" fmla="val 53600"/>
            </a:avLst>
          </a:prstGeom>
          <a:solidFill>
            <a:schemeClr val="bg1">
              <a:lumMod val="50000"/>
            </a:scheme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endParaRPr lang="zh-CN" altLang="en-US" kern="0">
              <a:solidFill>
                <a:srgbClr val="B62822"/>
              </a:solidFill>
            </a:endParaRPr>
          </a:p>
        </p:txBody>
      </p:sp>
      <p:sp>
        <p:nvSpPr>
          <p:cNvPr id="11" name="出自【趣你的PPT】(微信:qunideppt)：最优质的PPT资源库"/>
          <p:cNvSpPr>
            <a:spLocks noChangeArrowheads="1"/>
          </p:cNvSpPr>
          <p:nvPr/>
        </p:nvSpPr>
        <p:spPr bwMode="auto">
          <a:xfrm flipH="1">
            <a:off x="3855378" y="3294685"/>
            <a:ext cx="2255838" cy="1830387"/>
          </a:xfrm>
          <a:prstGeom prst="parallelogram">
            <a:avLst>
              <a:gd name="adj" fmla="val 53600"/>
            </a:avLst>
          </a:prstGeom>
          <a:solidFill>
            <a:schemeClr val="bg1">
              <a:lumMod val="50000"/>
            </a:scheme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endParaRPr lang="zh-CN" altLang="en-US" kern="0">
              <a:solidFill>
                <a:srgbClr val="B62822"/>
              </a:solidFill>
            </a:endParaRPr>
          </a:p>
        </p:txBody>
      </p:sp>
      <p:sp>
        <p:nvSpPr>
          <p:cNvPr id="16" name="出自【趣你的PPT】(微信:qunideppt)：最优质的PPT资源库"/>
          <p:cNvSpPr>
            <a:spLocks noChangeArrowheads="1"/>
          </p:cNvSpPr>
          <p:nvPr/>
        </p:nvSpPr>
        <p:spPr bwMode="auto">
          <a:xfrm flipH="1">
            <a:off x="5765141" y="3294685"/>
            <a:ext cx="2255837" cy="1830387"/>
          </a:xfrm>
          <a:prstGeom prst="parallelogram">
            <a:avLst>
              <a:gd name="adj" fmla="val 53600"/>
            </a:avLst>
          </a:prstGeom>
          <a:solidFill>
            <a:schemeClr val="bg1">
              <a:lumMod val="50000"/>
            </a:scheme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endParaRPr lang="zh-CN" altLang="en-US" kern="0">
              <a:solidFill>
                <a:srgbClr val="B62822"/>
              </a:solidFill>
            </a:endParaRPr>
          </a:p>
        </p:txBody>
      </p:sp>
      <p:sp>
        <p:nvSpPr>
          <p:cNvPr id="17" name="出自【趣你的PPT】(微信:qunideppt)：最优质的PPT资源库"/>
          <p:cNvSpPr>
            <a:spLocks noChangeArrowheads="1"/>
          </p:cNvSpPr>
          <p:nvPr/>
        </p:nvSpPr>
        <p:spPr bwMode="auto">
          <a:xfrm flipH="1">
            <a:off x="7674903" y="3294685"/>
            <a:ext cx="2255838" cy="1830387"/>
          </a:xfrm>
          <a:prstGeom prst="parallelogram">
            <a:avLst>
              <a:gd name="adj" fmla="val 53600"/>
            </a:avLst>
          </a:prstGeom>
          <a:solidFill>
            <a:schemeClr val="bg1">
              <a:lumMod val="50000"/>
            </a:scheme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endParaRPr lang="zh-CN" altLang="en-US" kern="0">
              <a:solidFill>
                <a:srgbClr val="B62822"/>
              </a:solidFill>
            </a:endParaRPr>
          </a:p>
        </p:txBody>
      </p:sp>
      <p:grpSp>
        <p:nvGrpSpPr>
          <p:cNvPr id="18" name="Group 6出自【趣你的PPT】(微信:qunideppt)：最优质的PPT资源库"/>
          <p:cNvGrpSpPr/>
          <p:nvPr/>
        </p:nvGrpSpPr>
        <p:grpSpPr bwMode="auto">
          <a:xfrm>
            <a:off x="970891" y="3277222"/>
            <a:ext cx="2257425" cy="1828800"/>
            <a:chOff x="0" y="0"/>
            <a:chExt cx="2257034" cy="1830287"/>
          </a:xfrm>
          <a:solidFill>
            <a:srgbClr val="3CBDDA"/>
          </a:solidFill>
        </p:grpSpPr>
        <p:sp>
          <p:nvSpPr>
            <p:cNvPr id="19" name="出自【趣你的PPT】(微信:qunideppt)：最优质的PPT资源库"/>
            <p:cNvSpPr>
              <a:spLocks noChangeArrowheads="1"/>
            </p:cNvSpPr>
            <p:nvPr/>
          </p:nvSpPr>
          <p:spPr bwMode="auto">
            <a:xfrm>
              <a:off x="0" y="0"/>
              <a:ext cx="2257034" cy="1830287"/>
            </a:xfrm>
            <a:prstGeom prst="parallelogram">
              <a:avLst>
                <a:gd name="adj" fmla="val 53631"/>
              </a:avLst>
            </a:prstGeom>
            <a:solidFill>
              <a:srgbClr val="B217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endParaRPr lang="zh-CN" altLang="en-US" kern="0">
                <a:solidFill>
                  <a:srgbClr val="B62822"/>
                </a:solidFill>
              </a:endParaRPr>
            </a:p>
          </p:txBody>
        </p:sp>
        <p:sp>
          <p:nvSpPr>
            <p:cNvPr id="20" name="出自【趣你的PPT】(微信:qunideppt)：最优质的PPT资源库"/>
            <p:cNvSpPr txBox="1">
              <a:spLocks noChangeArrowheads="1"/>
            </p:cNvSpPr>
            <p:nvPr/>
          </p:nvSpPr>
          <p:spPr bwMode="auto">
            <a:xfrm>
              <a:off x="719791" y="686369"/>
              <a:ext cx="80021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kern="0" dirty="0">
                  <a:solidFill>
                    <a:srgbClr val="F7F3EB"/>
                  </a:solidFill>
                  <a:latin typeface="微软雅黑" panose="020B0503020204020204" pitchFamily="34" charset="-122"/>
                  <a:ea typeface="微软雅黑" panose="020B0503020204020204" pitchFamily="34" charset="-122"/>
                </a:rPr>
                <a:t>文本</a:t>
              </a:r>
            </a:p>
          </p:txBody>
        </p:sp>
      </p:grpSp>
      <p:grpSp>
        <p:nvGrpSpPr>
          <p:cNvPr id="21" name="Group 9出自【趣你的PPT】(微信:qunideppt)：最优质的PPT资源库"/>
          <p:cNvGrpSpPr/>
          <p:nvPr/>
        </p:nvGrpSpPr>
        <p:grpSpPr bwMode="auto">
          <a:xfrm>
            <a:off x="2899703" y="3290101"/>
            <a:ext cx="2257425" cy="1828800"/>
            <a:chOff x="0" y="0"/>
            <a:chExt cx="2257034" cy="1830287"/>
          </a:xfrm>
          <a:solidFill>
            <a:srgbClr val="3CBDDA"/>
          </a:solidFill>
        </p:grpSpPr>
        <p:sp>
          <p:nvSpPr>
            <p:cNvPr id="22" name="出自【趣你的PPT】(微信:qunideppt)：最优质的PPT资源库"/>
            <p:cNvSpPr>
              <a:spLocks noChangeArrowheads="1"/>
            </p:cNvSpPr>
            <p:nvPr/>
          </p:nvSpPr>
          <p:spPr bwMode="auto">
            <a:xfrm>
              <a:off x="0" y="0"/>
              <a:ext cx="2257034" cy="1830287"/>
            </a:xfrm>
            <a:prstGeom prst="parallelogram">
              <a:avLst>
                <a:gd name="adj" fmla="val 53631"/>
              </a:avLst>
            </a:prstGeom>
            <a:solidFill>
              <a:srgbClr val="EE49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endParaRPr lang="zh-CN" altLang="en-US" kern="0">
                <a:solidFill>
                  <a:srgbClr val="B62822"/>
                </a:solidFill>
              </a:endParaRPr>
            </a:p>
          </p:txBody>
        </p:sp>
        <p:sp>
          <p:nvSpPr>
            <p:cNvPr id="23" name="出自【趣你的PPT】(微信:qunideppt)：最优质的PPT资源库"/>
            <p:cNvSpPr txBox="1">
              <a:spLocks noChangeArrowheads="1"/>
            </p:cNvSpPr>
            <p:nvPr/>
          </p:nvSpPr>
          <p:spPr bwMode="auto">
            <a:xfrm>
              <a:off x="732494" y="686368"/>
              <a:ext cx="80021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kern="0" dirty="0">
                  <a:solidFill>
                    <a:srgbClr val="F7F3EB"/>
                  </a:solidFill>
                  <a:latin typeface="微软雅黑" panose="020B0503020204020204" pitchFamily="34" charset="-122"/>
                  <a:ea typeface="微软雅黑" panose="020B0503020204020204" pitchFamily="34" charset="-122"/>
                </a:rPr>
                <a:t>文本</a:t>
              </a:r>
            </a:p>
          </p:txBody>
        </p:sp>
      </p:grpSp>
      <p:grpSp>
        <p:nvGrpSpPr>
          <p:cNvPr id="24" name="Group 12出自【趣你的PPT】(微信:qunideppt)：最优质的PPT资源库"/>
          <p:cNvGrpSpPr/>
          <p:nvPr/>
        </p:nvGrpSpPr>
        <p:grpSpPr bwMode="auto">
          <a:xfrm>
            <a:off x="4785653" y="3293276"/>
            <a:ext cx="2255838" cy="1830388"/>
            <a:chOff x="0" y="0"/>
            <a:chExt cx="2257034" cy="1830287"/>
          </a:xfrm>
          <a:solidFill>
            <a:srgbClr val="3CBDDA"/>
          </a:solidFill>
        </p:grpSpPr>
        <p:sp>
          <p:nvSpPr>
            <p:cNvPr id="25" name="出自【趣你的PPT】(微信:qunideppt)：最优质的PPT资源库"/>
            <p:cNvSpPr>
              <a:spLocks noChangeArrowheads="1"/>
            </p:cNvSpPr>
            <p:nvPr/>
          </p:nvSpPr>
          <p:spPr bwMode="auto">
            <a:xfrm>
              <a:off x="0" y="0"/>
              <a:ext cx="2257034" cy="1830287"/>
            </a:xfrm>
            <a:prstGeom prst="parallelogram">
              <a:avLst>
                <a:gd name="adj" fmla="val 53631"/>
              </a:avLst>
            </a:prstGeom>
            <a:solidFill>
              <a:srgbClr val="B217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endParaRPr lang="zh-CN" altLang="en-US" kern="0">
                <a:solidFill>
                  <a:srgbClr val="B62822"/>
                </a:solidFill>
              </a:endParaRPr>
            </a:p>
          </p:txBody>
        </p:sp>
        <p:sp>
          <p:nvSpPr>
            <p:cNvPr id="26" name="出自【趣你的PPT】(微信:qunideppt)：最优质的PPT资源库"/>
            <p:cNvSpPr txBox="1">
              <a:spLocks noChangeArrowheads="1"/>
            </p:cNvSpPr>
            <p:nvPr/>
          </p:nvSpPr>
          <p:spPr bwMode="auto">
            <a:xfrm>
              <a:off x="743981" y="683086"/>
              <a:ext cx="80021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kern="0" dirty="0">
                  <a:solidFill>
                    <a:srgbClr val="F7F3EB"/>
                  </a:solidFill>
                  <a:latin typeface="微软雅黑" panose="020B0503020204020204" pitchFamily="34" charset="-122"/>
                  <a:ea typeface="微软雅黑" panose="020B0503020204020204" pitchFamily="34" charset="-122"/>
                </a:rPr>
                <a:t>文本</a:t>
              </a:r>
            </a:p>
          </p:txBody>
        </p:sp>
      </p:grpSp>
      <p:grpSp>
        <p:nvGrpSpPr>
          <p:cNvPr id="27" name="Group 15出自【趣你的PPT】(微信:qunideppt)：最优质的PPT资源库"/>
          <p:cNvGrpSpPr/>
          <p:nvPr/>
        </p:nvGrpSpPr>
        <p:grpSpPr bwMode="auto">
          <a:xfrm>
            <a:off x="6719228" y="3290101"/>
            <a:ext cx="2257425" cy="1828800"/>
            <a:chOff x="0" y="0"/>
            <a:chExt cx="2257034" cy="1830287"/>
          </a:xfrm>
          <a:solidFill>
            <a:srgbClr val="3CBDDA"/>
          </a:solidFill>
        </p:grpSpPr>
        <p:sp>
          <p:nvSpPr>
            <p:cNvPr id="28" name="出自【趣你的PPT】(微信:qunideppt)：最优质的PPT资源库"/>
            <p:cNvSpPr>
              <a:spLocks noChangeArrowheads="1"/>
            </p:cNvSpPr>
            <p:nvPr/>
          </p:nvSpPr>
          <p:spPr bwMode="auto">
            <a:xfrm>
              <a:off x="0" y="0"/>
              <a:ext cx="2257034" cy="1830287"/>
            </a:xfrm>
            <a:prstGeom prst="parallelogram">
              <a:avLst>
                <a:gd name="adj" fmla="val 53631"/>
              </a:avLst>
            </a:prstGeom>
            <a:solidFill>
              <a:srgbClr val="EE49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endParaRPr lang="zh-CN" altLang="en-US" kern="0">
                <a:solidFill>
                  <a:srgbClr val="B62822"/>
                </a:solidFill>
              </a:endParaRPr>
            </a:p>
          </p:txBody>
        </p:sp>
        <p:sp>
          <p:nvSpPr>
            <p:cNvPr id="29" name="出自【趣你的PPT】(微信:qunideppt)：最优质的PPT资源库"/>
            <p:cNvSpPr txBox="1">
              <a:spLocks noChangeArrowheads="1"/>
            </p:cNvSpPr>
            <p:nvPr/>
          </p:nvSpPr>
          <p:spPr bwMode="auto">
            <a:xfrm>
              <a:off x="720900" y="686370"/>
              <a:ext cx="80021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kern="0" dirty="0">
                  <a:solidFill>
                    <a:srgbClr val="F7F3EB"/>
                  </a:solidFill>
                  <a:latin typeface="微软雅黑" panose="020B0503020204020204" pitchFamily="34" charset="-122"/>
                  <a:ea typeface="微软雅黑" panose="020B0503020204020204" pitchFamily="34" charset="-122"/>
                </a:rPr>
                <a:t>文本</a:t>
              </a:r>
            </a:p>
          </p:txBody>
        </p:sp>
      </p:grpSp>
      <p:grpSp>
        <p:nvGrpSpPr>
          <p:cNvPr id="30" name="Group 18出自【趣你的PPT】(微信:qunideppt)：最优质的PPT资源库"/>
          <p:cNvGrpSpPr/>
          <p:nvPr/>
        </p:nvGrpSpPr>
        <p:grpSpPr bwMode="auto">
          <a:xfrm>
            <a:off x="8948078" y="2010397"/>
            <a:ext cx="2079625" cy="3627438"/>
            <a:chOff x="0" y="0"/>
            <a:chExt cx="2080515" cy="3627839"/>
          </a:xfrm>
          <a:solidFill>
            <a:srgbClr val="3CBDDA"/>
          </a:solidFill>
        </p:grpSpPr>
        <p:sp>
          <p:nvSpPr>
            <p:cNvPr id="31" name="出自【趣你的PPT】(微信:qunideppt)：最优质的PPT资源库"/>
            <p:cNvSpPr/>
            <p:nvPr/>
          </p:nvSpPr>
          <p:spPr bwMode="auto">
            <a:xfrm rot="12477797">
              <a:off x="0" y="0"/>
              <a:ext cx="2080515" cy="3627839"/>
            </a:xfrm>
            <a:custGeom>
              <a:avLst/>
              <a:gdLst>
                <a:gd name="T0" fmla="*/ 1098281 w 2196564"/>
                <a:gd name="T1" fmla="*/ 3710931 h 3710931"/>
                <a:gd name="T2" fmla="*/ 0 w 2196564"/>
                <a:gd name="T3" fmla="*/ 2770484 h 3710931"/>
                <a:gd name="T4" fmla="*/ 491085 w 2196564"/>
                <a:gd name="T5" fmla="*/ 2770484 h 3710931"/>
                <a:gd name="T6" fmla="*/ 491086 w 2196564"/>
                <a:gd name="T7" fmla="*/ 1830036 h 3710931"/>
                <a:gd name="T8" fmla="*/ 519177 w 2196564"/>
                <a:gd name="T9" fmla="*/ 646548 h 3710931"/>
                <a:gd name="T10" fmla="*/ 1737040 w 2196564"/>
                <a:gd name="T11" fmla="*/ 0 h 3710931"/>
                <a:gd name="T12" fmla="*/ 1728073 w 2196564"/>
                <a:gd name="T13" fmla="*/ 2124445 h 3710931"/>
                <a:gd name="T14" fmla="*/ 1705477 w 2196564"/>
                <a:gd name="T15" fmla="*/ 2770484 h 3710931"/>
                <a:gd name="T16" fmla="*/ 2196564 w 2196564"/>
                <a:gd name="T17" fmla="*/ 2770484 h 3710931"/>
                <a:gd name="T18" fmla="*/ 1098281 w 2196564"/>
                <a:gd name="T19" fmla="*/ 3710931 h 3710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6564" h="3710931">
                  <a:moveTo>
                    <a:pt x="1098281" y="3710931"/>
                  </a:moveTo>
                  <a:lnTo>
                    <a:pt x="0" y="2770484"/>
                  </a:lnTo>
                  <a:lnTo>
                    <a:pt x="491085" y="2770484"/>
                  </a:lnTo>
                  <a:cubicBezTo>
                    <a:pt x="491085" y="2457001"/>
                    <a:pt x="491086" y="2143519"/>
                    <a:pt x="491086" y="1830036"/>
                  </a:cubicBezTo>
                  <a:lnTo>
                    <a:pt x="519177" y="646548"/>
                  </a:lnTo>
                  <a:lnTo>
                    <a:pt x="1737040" y="0"/>
                  </a:lnTo>
                  <a:lnTo>
                    <a:pt x="1728073" y="2124445"/>
                  </a:lnTo>
                  <a:lnTo>
                    <a:pt x="1705477" y="2770484"/>
                  </a:lnTo>
                  <a:lnTo>
                    <a:pt x="2196564" y="2770484"/>
                  </a:lnTo>
                  <a:lnTo>
                    <a:pt x="1098281" y="3710931"/>
                  </a:lnTo>
                  <a:close/>
                </a:path>
              </a:pathLst>
            </a:custGeom>
            <a:solidFill>
              <a:srgbClr val="B21728"/>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32" name="出自【趣你的PPT】(微信:qunideppt)：最优质的PPT资源库"/>
            <p:cNvSpPr txBox="1">
              <a:spLocks noChangeArrowheads="1"/>
            </p:cNvSpPr>
            <p:nvPr/>
          </p:nvSpPr>
          <p:spPr bwMode="auto">
            <a:xfrm rot="18066292">
              <a:off x="-31673" y="1758453"/>
              <a:ext cx="2031325"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kern="0" dirty="0">
                  <a:solidFill>
                    <a:srgbClr val="F7F3EB"/>
                  </a:solidFill>
                  <a:latin typeface="微软雅黑" panose="020B0503020204020204" pitchFamily="34" charset="-122"/>
                  <a:ea typeface="微软雅黑" panose="020B0503020204020204" pitchFamily="34" charset="-122"/>
                </a:rPr>
                <a:t>单击增加标题</a:t>
              </a:r>
            </a:p>
          </p:txBody>
        </p:sp>
      </p:grpSp>
      <p:sp>
        <p:nvSpPr>
          <p:cNvPr id="33" name="出自【趣你的PPT】(微信:qunideppt)：最优质的PPT资源库"/>
          <p:cNvSpPr>
            <a:spLocks noChangeArrowheads="1"/>
          </p:cNvSpPr>
          <p:nvPr/>
        </p:nvSpPr>
        <p:spPr bwMode="auto">
          <a:xfrm>
            <a:off x="1774165" y="1359829"/>
            <a:ext cx="60737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a:solidFill>
                  <a:prstClr val="black"/>
                </a:solidFill>
                <a:latin typeface="微软雅黑" panose="020B0503020204020204" pitchFamily="34" charset="-122"/>
                <a:ea typeface="微软雅黑" panose="020B0503020204020204" pitchFamily="34" charset="-122"/>
              </a:rPr>
              <a:t>该原创</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模板来自公众号：趣你的</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。我们制作的</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教程视频</a:t>
            </a:r>
            <a:r>
              <a:rPr lang="en-US" altLang="zh-CN" sz="1600">
                <a:solidFill>
                  <a:prstClr val="black"/>
                </a:solidFill>
                <a:latin typeface="微软雅黑" panose="020B0503020204020204" pitchFamily="34" charset="-122"/>
                <a:ea typeface="微软雅黑" panose="020B0503020204020204" pitchFamily="34" charset="-122"/>
              </a:rPr>
              <a:t>《</a:t>
            </a:r>
            <a:r>
              <a:rPr lang="zh-CN" altLang="en-US" sz="1600">
                <a:solidFill>
                  <a:prstClr val="black"/>
                </a:solidFill>
                <a:latin typeface="微软雅黑" panose="020B0503020204020204" pitchFamily="34" charset="-122"/>
                <a:ea typeface="微软雅黑" panose="020B0503020204020204" pitchFamily="34" charset="-122"/>
              </a:rPr>
              <a:t>趣你的</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，播放量已超过</a:t>
            </a:r>
            <a:r>
              <a:rPr lang="en-US" altLang="zh-CN" sz="1600">
                <a:solidFill>
                  <a:prstClr val="black"/>
                </a:solidFill>
                <a:latin typeface="微软雅黑" panose="020B0503020204020204" pitchFamily="34" charset="-122"/>
                <a:ea typeface="微软雅黑" panose="020B0503020204020204" pitchFamily="34" charset="-122"/>
              </a:rPr>
              <a:t>500</a:t>
            </a:r>
            <a:r>
              <a:rPr lang="zh-CN" altLang="en-US" sz="1600">
                <a:solidFill>
                  <a:prstClr val="black"/>
                </a:solidFill>
                <a:latin typeface="微软雅黑" panose="020B0503020204020204" pitchFamily="34" charset="-122"/>
                <a:ea typeface="微软雅黑" panose="020B0503020204020204" pitchFamily="34" charset="-122"/>
              </a:rPr>
              <a:t>万次。</a:t>
            </a:r>
          </a:p>
          <a:p>
            <a:r>
              <a:rPr lang="zh-CN" altLang="en-US" sz="1600">
                <a:solidFill>
                  <a:prstClr val="black"/>
                </a:solidFill>
                <a:latin typeface="微软雅黑" panose="020B0503020204020204" pitchFamily="34" charset="-122"/>
                <a:ea typeface="微软雅黑" panose="020B0503020204020204" pitchFamily="34" charset="-122"/>
              </a:rPr>
              <a:t>一不小心，就学会</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，快来加入我们。</a:t>
            </a:r>
          </a:p>
          <a:p>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34" name="出自【趣你的PPT】(微信:qunideppt)：最优质的PPT资源库"/>
          <p:cNvSpPr>
            <a:spLocks noChangeArrowheads="1"/>
          </p:cNvSpPr>
          <p:nvPr/>
        </p:nvSpPr>
        <p:spPr bwMode="auto">
          <a:xfrm>
            <a:off x="1774165" y="2180954"/>
            <a:ext cx="60737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a:solidFill>
                  <a:prstClr val="black"/>
                </a:solidFill>
                <a:latin typeface="微软雅黑" panose="020B0503020204020204" pitchFamily="34" charset="-122"/>
                <a:ea typeface="微软雅黑" panose="020B0503020204020204" pitchFamily="34" charset="-122"/>
              </a:rPr>
              <a:t>该原创</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模板来自公众号：趣你的</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。我们制作的</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教程视频</a:t>
            </a:r>
            <a:r>
              <a:rPr lang="en-US" altLang="zh-CN" sz="1600">
                <a:solidFill>
                  <a:prstClr val="black"/>
                </a:solidFill>
                <a:latin typeface="微软雅黑" panose="020B0503020204020204" pitchFamily="34" charset="-122"/>
                <a:ea typeface="微软雅黑" panose="020B0503020204020204" pitchFamily="34" charset="-122"/>
              </a:rPr>
              <a:t>《</a:t>
            </a:r>
            <a:r>
              <a:rPr lang="zh-CN" altLang="en-US" sz="1600">
                <a:solidFill>
                  <a:prstClr val="black"/>
                </a:solidFill>
                <a:latin typeface="微软雅黑" panose="020B0503020204020204" pitchFamily="34" charset="-122"/>
                <a:ea typeface="微软雅黑" panose="020B0503020204020204" pitchFamily="34" charset="-122"/>
              </a:rPr>
              <a:t>趣你的</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，播放量已超过</a:t>
            </a:r>
            <a:r>
              <a:rPr lang="en-US" altLang="zh-CN" sz="1600">
                <a:solidFill>
                  <a:prstClr val="black"/>
                </a:solidFill>
                <a:latin typeface="微软雅黑" panose="020B0503020204020204" pitchFamily="34" charset="-122"/>
                <a:ea typeface="微软雅黑" panose="020B0503020204020204" pitchFamily="34" charset="-122"/>
              </a:rPr>
              <a:t>500</a:t>
            </a:r>
            <a:r>
              <a:rPr lang="zh-CN" altLang="en-US" sz="1600">
                <a:solidFill>
                  <a:prstClr val="black"/>
                </a:solidFill>
                <a:latin typeface="微软雅黑" panose="020B0503020204020204" pitchFamily="34" charset="-122"/>
                <a:ea typeface="微软雅黑" panose="020B0503020204020204" pitchFamily="34" charset="-122"/>
              </a:rPr>
              <a:t>万次。</a:t>
            </a:r>
          </a:p>
          <a:p>
            <a:r>
              <a:rPr lang="zh-CN" altLang="en-US" sz="1600">
                <a:solidFill>
                  <a:prstClr val="black"/>
                </a:solidFill>
                <a:latin typeface="微软雅黑" panose="020B0503020204020204" pitchFamily="34" charset="-122"/>
                <a:ea typeface="微软雅黑" panose="020B0503020204020204" pitchFamily="34" charset="-122"/>
              </a:rPr>
              <a:t>一不小心，就学会</a:t>
            </a:r>
            <a:r>
              <a:rPr lang="en-US" altLang="zh-CN" sz="1600">
                <a:solidFill>
                  <a:prstClr val="black"/>
                </a:solidFill>
                <a:latin typeface="微软雅黑" panose="020B0503020204020204" pitchFamily="34" charset="-122"/>
                <a:ea typeface="微软雅黑" panose="020B0503020204020204" pitchFamily="34" charset="-122"/>
              </a:rPr>
              <a:t>PPT</a:t>
            </a:r>
            <a:r>
              <a:rPr lang="zh-CN" altLang="en-US" sz="1600">
                <a:solidFill>
                  <a:prstClr val="black"/>
                </a:solidFill>
                <a:latin typeface="微软雅黑" panose="020B0503020204020204" pitchFamily="34" charset="-122"/>
                <a:ea typeface="微软雅黑" panose="020B0503020204020204" pitchFamily="34" charset="-122"/>
              </a:rPr>
              <a:t>，快来加入我们。</a:t>
            </a:r>
          </a:p>
          <a:p>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3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300"/>
                                        <p:tgtEl>
                                          <p:spTgt spid="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300"/>
                                        <p:tgtEl>
                                          <p:spTgt spid="2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3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300"/>
                                        <p:tgtEl>
                                          <p:spTgt spid="24"/>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300"/>
                                        <p:tgtEl>
                                          <p:spTgt spid="16"/>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300"/>
                                        <p:tgtEl>
                                          <p:spTgt spid="27"/>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300"/>
                                        <p:tgtEl>
                                          <p:spTgt spid="1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300"/>
                                        <p:tgtEl>
                                          <p:spTgt spid="30"/>
                                        </p:tgtEl>
                                      </p:cBhvr>
                                    </p:animEffect>
                                  </p:childTnLst>
                                </p:cTn>
                              </p:par>
                            </p:childTnLst>
                          </p:cTn>
                        </p:par>
                        <p:par>
                          <p:cTn id="40" fill="hold">
                            <p:stCondLst>
                              <p:cond delay="4500"/>
                            </p:stCondLst>
                            <p:childTnLst>
                              <p:par>
                                <p:cTn id="41" presetID="31"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 calcmode="lin" valueType="num">
                                      <p:cBhvr>
                                        <p:cTn id="45" dur="500" fill="hold"/>
                                        <p:tgtEl>
                                          <p:spTgt spid="33"/>
                                        </p:tgtEl>
                                        <p:attrNameLst>
                                          <p:attrName>style.rotation</p:attrName>
                                        </p:attrNameLst>
                                      </p:cBhvr>
                                      <p:tavLst>
                                        <p:tav tm="0">
                                          <p:val>
                                            <p:fltVal val="90"/>
                                          </p:val>
                                        </p:tav>
                                        <p:tav tm="100000">
                                          <p:val>
                                            <p:fltVal val="0"/>
                                          </p:val>
                                        </p:tav>
                                      </p:tavLst>
                                    </p:anim>
                                    <p:animEffect transition="in" filter="fade">
                                      <p:cBhvr>
                                        <p:cTn id="46" dur="500"/>
                                        <p:tgtEl>
                                          <p:spTgt spid="33"/>
                                        </p:tgtEl>
                                      </p:cBhvr>
                                    </p:animEffect>
                                  </p:childTnLst>
                                </p:cTn>
                              </p:par>
                            </p:childTnLst>
                          </p:cTn>
                        </p:par>
                        <p:par>
                          <p:cTn id="47" fill="hold">
                            <p:stCondLst>
                              <p:cond delay="5000"/>
                            </p:stCondLst>
                            <p:childTnLst>
                              <p:par>
                                <p:cTn id="48" presetID="31"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p:cTn id="50" dur="500" fill="hold"/>
                                        <p:tgtEl>
                                          <p:spTgt spid="34"/>
                                        </p:tgtEl>
                                        <p:attrNameLst>
                                          <p:attrName>ppt_w</p:attrName>
                                        </p:attrNameLst>
                                      </p:cBhvr>
                                      <p:tavLst>
                                        <p:tav tm="0">
                                          <p:val>
                                            <p:fltVal val="0"/>
                                          </p:val>
                                        </p:tav>
                                        <p:tav tm="100000">
                                          <p:val>
                                            <p:strVal val="#ppt_w"/>
                                          </p:val>
                                        </p:tav>
                                      </p:tavLst>
                                    </p:anim>
                                    <p:anim calcmode="lin" valueType="num">
                                      <p:cBhvr>
                                        <p:cTn id="51" dur="500" fill="hold"/>
                                        <p:tgtEl>
                                          <p:spTgt spid="34"/>
                                        </p:tgtEl>
                                        <p:attrNameLst>
                                          <p:attrName>ppt_h</p:attrName>
                                        </p:attrNameLst>
                                      </p:cBhvr>
                                      <p:tavLst>
                                        <p:tav tm="0">
                                          <p:val>
                                            <p:fltVal val="0"/>
                                          </p:val>
                                        </p:tav>
                                        <p:tav tm="100000">
                                          <p:val>
                                            <p:strVal val="#ppt_h"/>
                                          </p:val>
                                        </p:tav>
                                      </p:tavLst>
                                    </p:anim>
                                    <p:anim calcmode="lin" valueType="num">
                                      <p:cBhvr>
                                        <p:cTn id="52" dur="500" fill="hold"/>
                                        <p:tgtEl>
                                          <p:spTgt spid="34"/>
                                        </p:tgtEl>
                                        <p:attrNameLst>
                                          <p:attrName>style.rotation</p:attrName>
                                        </p:attrNameLst>
                                      </p:cBhvr>
                                      <p:tavLst>
                                        <p:tav tm="0">
                                          <p:val>
                                            <p:fltVal val="90"/>
                                          </p:val>
                                        </p:tav>
                                        <p:tav tm="100000">
                                          <p:val>
                                            <p:fltVal val="0"/>
                                          </p:val>
                                        </p:tav>
                                      </p:tavLst>
                                    </p:anim>
                                    <p:animEffect transition="in" filter="fade">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11" grpId="0" animBg="1" autoUpdateAnimBg="0"/>
      <p:bldP spid="16" grpId="0" animBg="1" autoUpdateAnimBg="0"/>
      <p:bldP spid="17" grpId="0" animBg="1" autoUpdateAnimBg="0"/>
      <p:bldP spid="33" grpId="0" autoUpdateAnimBg="0"/>
      <p:bldP spid="3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grpSp>
        <p:nvGrpSpPr>
          <p:cNvPr id="65" name="Group 64出自【趣你的PPT】(微信:qunideppt)：最优质的PPT资源库"/>
          <p:cNvGrpSpPr/>
          <p:nvPr/>
        </p:nvGrpSpPr>
        <p:grpSpPr>
          <a:xfrm>
            <a:off x="7047947" y="2074914"/>
            <a:ext cx="2650604" cy="2565443"/>
            <a:chOff x="7047948" y="2376371"/>
            <a:chExt cx="2650604" cy="2565443"/>
          </a:xfrm>
        </p:grpSpPr>
        <p:cxnSp>
          <p:nvCxnSpPr>
            <p:cNvPr id="66" name="出自【趣你的PPT】(微信:qunideppt)：最优质的PPT资源库"/>
            <p:cNvCxnSpPr>
              <a:cxnSpLocks noChangeShapeType="1"/>
            </p:cNvCxnSpPr>
            <p:nvPr/>
          </p:nvCxnSpPr>
          <p:spPr bwMode="auto">
            <a:xfrm flipV="1">
              <a:off x="7112137" y="2376371"/>
              <a:ext cx="2379646" cy="1123041"/>
            </a:xfrm>
            <a:prstGeom prst="line">
              <a:avLst/>
            </a:prstGeom>
            <a:noFill/>
            <a:ln w="12700" cmpd="sng">
              <a:solidFill>
                <a:srgbClr val="000000"/>
              </a:solidFill>
              <a:round/>
            </a:ln>
            <a:extLst>
              <a:ext uri="{909E8E84-426E-40DD-AFC4-6F175D3DCCD1}">
                <a14:hiddenFill xmlns:a14="http://schemas.microsoft.com/office/drawing/2010/main">
                  <a:noFill/>
                </a14:hiddenFill>
              </a:ext>
            </a:extLst>
          </p:spPr>
        </p:cxnSp>
        <p:cxnSp>
          <p:nvCxnSpPr>
            <p:cNvPr id="67" name="出自【趣你的PPT】(微信:qunideppt)：最优质的PPT资源库"/>
            <p:cNvCxnSpPr>
              <a:cxnSpLocks noChangeShapeType="1"/>
              <a:endCxn id="78" idx="1"/>
            </p:cNvCxnSpPr>
            <p:nvPr/>
          </p:nvCxnSpPr>
          <p:spPr bwMode="auto">
            <a:xfrm>
              <a:off x="7047948" y="3197954"/>
              <a:ext cx="1927163" cy="1743860"/>
            </a:xfrm>
            <a:prstGeom prst="line">
              <a:avLst/>
            </a:prstGeom>
            <a:noFill/>
            <a:ln w="12700" cmpd="sng">
              <a:solidFill>
                <a:srgbClr val="000000"/>
              </a:solidFill>
              <a:round/>
            </a:ln>
            <a:extLst>
              <a:ext uri="{909E8E84-426E-40DD-AFC4-6F175D3DCCD1}">
                <a14:hiddenFill xmlns:a14="http://schemas.microsoft.com/office/drawing/2010/main">
                  <a:noFill/>
                </a14:hiddenFill>
              </a:ext>
            </a:extLst>
          </p:spPr>
        </p:cxnSp>
        <p:cxnSp>
          <p:nvCxnSpPr>
            <p:cNvPr id="68" name="出自【趣你的PPT】(微信:qunideppt)：最优质的PPT资源库"/>
            <p:cNvCxnSpPr>
              <a:cxnSpLocks noChangeShapeType="1"/>
            </p:cNvCxnSpPr>
            <p:nvPr/>
          </p:nvCxnSpPr>
          <p:spPr bwMode="auto">
            <a:xfrm>
              <a:off x="7047948" y="3197954"/>
              <a:ext cx="2650604" cy="551073"/>
            </a:xfrm>
            <a:prstGeom prst="line">
              <a:avLst/>
            </a:prstGeom>
            <a:noFill/>
            <a:ln w="12700" cmpd="sng">
              <a:solidFill>
                <a:srgbClr val="000000"/>
              </a:solidFill>
              <a:round/>
            </a:ln>
            <a:extLst>
              <a:ext uri="{909E8E84-426E-40DD-AFC4-6F175D3DCCD1}">
                <a14:hiddenFill xmlns:a14="http://schemas.microsoft.com/office/drawing/2010/main">
                  <a:noFill/>
                </a14:hiddenFill>
              </a:ext>
            </a:extLst>
          </p:spPr>
        </p:cxnSp>
      </p:grpSp>
      <p:grpSp>
        <p:nvGrpSpPr>
          <p:cNvPr id="69" name="Group 68出自【趣你的PPT】(微信:qunideppt)：最优质的PPT资源库"/>
          <p:cNvGrpSpPr/>
          <p:nvPr/>
        </p:nvGrpSpPr>
        <p:grpSpPr>
          <a:xfrm>
            <a:off x="5560240" y="1708819"/>
            <a:ext cx="2975417" cy="2976844"/>
            <a:chOff x="5560241" y="2010276"/>
            <a:chExt cx="2975417" cy="2976844"/>
          </a:xfrm>
        </p:grpSpPr>
        <p:sp>
          <p:nvSpPr>
            <p:cNvPr id="70" name="出自【趣你的PPT】(微信:qunideppt)：最优质的PPT资源库"/>
            <p:cNvSpPr>
              <a:spLocks noChangeArrowheads="1"/>
            </p:cNvSpPr>
            <p:nvPr/>
          </p:nvSpPr>
          <p:spPr bwMode="auto">
            <a:xfrm>
              <a:off x="5560241" y="2010276"/>
              <a:ext cx="2975417" cy="2976844"/>
            </a:xfrm>
            <a:prstGeom prst="ellipse">
              <a:avLst/>
            </a:prstGeom>
            <a:solidFill>
              <a:srgbClr val="B21728"/>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8F8F8"/>
                </a:solidFill>
                <a:ea typeface="微软雅黑" panose="020B0503020204020204" pitchFamily="34" charset="-122"/>
              </a:endParaRPr>
            </a:p>
          </p:txBody>
        </p:sp>
        <p:sp>
          <p:nvSpPr>
            <p:cNvPr id="71" name="出自【趣你的PPT】(微信:qunideppt)：最优质的PPT资源库"/>
            <p:cNvSpPr>
              <a:spLocks noEditPoints="1"/>
            </p:cNvSpPr>
            <p:nvPr/>
          </p:nvSpPr>
          <p:spPr bwMode="auto">
            <a:xfrm>
              <a:off x="6699914" y="2244201"/>
              <a:ext cx="736009" cy="737436"/>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71" tIns="34286" rIns="68571" bIns="34286"/>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72" name="出自【趣你的PPT】(微信:qunideppt)：最优质的PPT资源库"/>
            <p:cNvSpPr>
              <a:spLocks noChangeArrowheads="1"/>
            </p:cNvSpPr>
            <p:nvPr/>
          </p:nvSpPr>
          <p:spPr bwMode="auto">
            <a:xfrm>
              <a:off x="5828390" y="3222008"/>
              <a:ext cx="247905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600">
                  <a:solidFill>
                    <a:srgbClr val="F8F8F8"/>
                  </a:solidFill>
                  <a:latin typeface="微软雅黑" panose="020B0503020204020204" pitchFamily="34" charset="-122"/>
                  <a:ea typeface="微软雅黑" panose="020B0503020204020204" pitchFamily="34" charset="-122"/>
                </a:rPr>
                <a:t>该原创</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模板来自公众号：趣你的</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a:t>
              </a:r>
            </a:p>
            <a:p>
              <a:pPr algn="ctr" eaLnBrk="1" fontAlgn="base" hangingPunct="1">
                <a:spcBef>
                  <a:spcPct val="0"/>
                </a:spcBef>
                <a:spcAft>
                  <a:spcPct val="0"/>
                </a:spcAft>
                <a:buFont typeface="Arial" panose="020B0604020202020204" pitchFamily="34" charset="0"/>
                <a:buNone/>
              </a:pPr>
              <a:r>
                <a:rPr lang="zh-CN" altLang="en-US" sz="1600">
                  <a:solidFill>
                    <a:srgbClr val="F8F8F8"/>
                  </a:solidFill>
                  <a:latin typeface="微软雅黑" panose="020B0503020204020204" pitchFamily="34" charset="-122"/>
                  <a:ea typeface="微软雅黑" panose="020B0503020204020204" pitchFamily="34" charset="-122"/>
                </a:rPr>
                <a:t>一不小心，就学会</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，快来加入我们。</a:t>
              </a:r>
              <a:endParaRPr lang="zh-CN" altLang="en-US" sz="1600" dirty="0">
                <a:solidFill>
                  <a:srgbClr val="F8F8F8"/>
                </a:solidFill>
                <a:latin typeface="微软雅黑" panose="020B0503020204020204" pitchFamily="34" charset="-122"/>
                <a:ea typeface="微软雅黑" panose="020B0503020204020204" pitchFamily="34" charset="-122"/>
              </a:endParaRPr>
            </a:p>
          </p:txBody>
        </p:sp>
      </p:grpSp>
      <p:grpSp>
        <p:nvGrpSpPr>
          <p:cNvPr id="73" name="Group 72出自【趣你的PPT】(微信:qunideppt)：最优质的PPT资源库"/>
          <p:cNvGrpSpPr/>
          <p:nvPr/>
        </p:nvGrpSpPr>
        <p:grpSpPr>
          <a:xfrm>
            <a:off x="5974753" y="4199626"/>
            <a:ext cx="1388577" cy="1388576"/>
            <a:chOff x="4036314" y="2875500"/>
            <a:chExt cx="1844303" cy="1844302"/>
          </a:xfrm>
        </p:grpSpPr>
        <p:sp>
          <p:nvSpPr>
            <p:cNvPr id="74" name="出自【趣你的PPT】(微信:qunideppt)：最优质的PPT资源库"/>
            <p:cNvSpPr>
              <a:spLocks noChangeArrowheads="1"/>
            </p:cNvSpPr>
            <p:nvPr/>
          </p:nvSpPr>
          <p:spPr bwMode="auto">
            <a:xfrm>
              <a:off x="4036314" y="2875500"/>
              <a:ext cx="1844303" cy="1844302"/>
            </a:xfrm>
            <a:prstGeom prst="ellipse">
              <a:avLst/>
            </a:prstGeom>
            <a:solidFill>
              <a:srgbClr val="EE493F"/>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defRPr/>
              </a:pPr>
              <a:endParaRPr lang="zh-CN" altLang="en-US" kern="0">
                <a:solidFill>
                  <a:srgbClr val="F8F8F8"/>
                </a:solidFill>
                <a:ea typeface="微软雅黑" panose="020B0503020204020204" pitchFamily="34" charset="-122"/>
              </a:endParaRPr>
            </a:p>
          </p:txBody>
        </p:sp>
        <p:sp>
          <p:nvSpPr>
            <p:cNvPr id="75" name="出自【趣你的PPT】(微信:qunideppt)：最优质的PPT资源库"/>
            <p:cNvSpPr>
              <a:spLocks noEditPoints="1"/>
            </p:cNvSpPr>
            <p:nvPr/>
          </p:nvSpPr>
          <p:spPr bwMode="auto">
            <a:xfrm>
              <a:off x="4778029" y="3025269"/>
              <a:ext cx="358020" cy="464998"/>
            </a:xfrm>
            <a:custGeom>
              <a:avLst/>
              <a:gdLst>
                <a:gd name="T0" fmla="*/ 46 w 353"/>
                <a:gd name="T1" fmla="*/ 420 h 460"/>
                <a:gd name="T2" fmla="*/ 36 w 353"/>
                <a:gd name="T3" fmla="*/ 254 h 460"/>
                <a:gd name="T4" fmla="*/ 61 w 353"/>
                <a:gd name="T5" fmla="*/ 211 h 460"/>
                <a:gd name="T6" fmla="*/ 107 w 353"/>
                <a:gd name="T7" fmla="*/ 199 h 460"/>
                <a:gd name="T8" fmla="*/ 117 w 353"/>
                <a:gd name="T9" fmla="*/ 239 h 460"/>
                <a:gd name="T10" fmla="*/ 107 w 353"/>
                <a:gd name="T11" fmla="*/ 251 h 460"/>
                <a:gd name="T12" fmla="*/ 75 w 353"/>
                <a:gd name="T13" fmla="*/ 277 h 460"/>
                <a:gd name="T14" fmla="*/ 63 w 353"/>
                <a:gd name="T15" fmla="*/ 420 h 460"/>
                <a:gd name="T16" fmla="*/ 81 w 353"/>
                <a:gd name="T17" fmla="*/ 419 h 460"/>
                <a:gd name="T18" fmla="*/ 279 w 353"/>
                <a:gd name="T19" fmla="*/ 297 h 460"/>
                <a:gd name="T20" fmla="*/ 114 w 353"/>
                <a:gd name="T21" fmla="*/ 129 h 460"/>
                <a:gd name="T22" fmla="*/ 189 w 353"/>
                <a:gd name="T23" fmla="*/ 66 h 460"/>
                <a:gd name="T24" fmla="*/ 230 w 353"/>
                <a:gd name="T25" fmla="*/ 130 h 460"/>
                <a:gd name="T26" fmla="*/ 241 w 353"/>
                <a:gd name="T27" fmla="*/ 36 h 460"/>
                <a:gd name="T28" fmla="*/ 106 w 353"/>
                <a:gd name="T29" fmla="*/ 30 h 460"/>
                <a:gd name="T30" fmla="*/ 114 w 353"/>
                <a:gd name="T31" fmla="*/ 129 h 460"/>
                <a:gd name="T32" fmla="*/ 303 w 353"/>
                <a:gd name="T33" fmla="*/ 438 h 460"/>
                <a:gd name="T34" fmla="*/ 68 w 353"/>
                <a:gd name="T35" fmla="*/ 460 h 460"/>
                <a:gd name="T36" fmla="*/ 317 w 353"/>
                <a:gd name="T37" fmla="*/ 254 h 460"/>
                <a:gd name="T38" fmla="*/ 307 w 353"/>
                <a:gd name="T39" fmla="*/ 420 h 460"/>
                <a:gd name="T40" fmla="*/ 298 w 353"/>
                <a:gd name="T41" fmla="*/ 291 h 460"/>
                <a:gd name="T42" fmla="*/ 234 w 353"/>
                <a:gd name="T43" fmla="*/ 277 h 460"/>
                <a:gd name="T44" fmla="*/ 250 w 353"/>
                <a:gd name="T45" fmla="*/ 250 h 460"/>
                <a:gd name="T46" fmla="*/ 252 w 353"/>
                <a:gd name="T47" fmla="*/ 241 h 460"/>
                <a:gd name="T48" fmla="*/ 293 w 353"/>
                <a:gd name="T49" fmla="*/ 211 h 460"/>
                <a:gd name="T50" fmla="*/ 298 w 353"/>
                <a:gd name="T51" fmla="*/ 214 h 460"/>
                <a:gd name="T52" fmla="*/ 317 w 353"/>
                <a:gd name="T53" fmla="*/ 254 h 460"/>
                <a:gd name="T54" fmla="*/ 243 w 353"/>
                <a:gd name="T55" fmla="*/ 251 h 460"/>
                <a:gd name="T56" fmla="*/ 231 w 353"/>
                <a:gd name="T57" fmla="*/ 233 h 460"/>
                <a:gd name="T58" fmla="*/ 245 w 353"/>
                <a:gd name="T59" fmla="*/ 199 h 460"/>
                <a:gd name="T60" fmla="*/ 218 w 353"/>
                <a:gd name="T61" fmla="*/ 204 h 460"/>
                <a:gd name="T62" fmla="*/ 228 w 353"/>
                <a:gd name="T63" fmla="*/ 277 h 460"/>
                <a:gd name="T64" fmla="*/ 110 w 353"/>
                <a:gd name="T65" fmla="*/ 235 h 460"/>
                <a:gd name="T66" fmla="*/ 127 w 353"/>
                <a:gd name="T67" fmla="*/ 238 h 460"/>
                <a:gd name="T68" fmla="*/ 127 w 353"/>
                <a:gd name="T69" fmla="*/ 277 h 460"/>
                <a:gd name="T70" fmla="*/ 135 w 353"/>
                <a:gd name="T71" fmla="*/ 204 h 460"/>
                <a:gd name="T72" fmla="*/ 111 w 353"/>
                <a:gd name="T73" fmla="*/ 19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460">
                  <a:moveTo>
                    <a:pt x="63" y="420"/>
                  </a:moveTo>
                  <a:cubicBezTo>
                    <a:pt x="46" y="420"/>
                    <a:pt x="46" y="420"/>
                    <a:pt x="46" y="420"/>
                  </a:cubicBezTo>
                  <a:cubicBezTo>
                    <a:pt x="4" y="420"/>
                    <a:pt x="0" y="394"/>
                    <a:pt x="9" y="358"/>
                  </a:cubicBezTo>
                  <a:cubicBezTo>
                    <a:pt x="36" y="254"/>
                    <a:pt x="36" y="254"/>
                    <a:pt x="36" y="254"/>
                  </a:cubicBezTo>
                  <a:cubicBezTo>
                    <a:pt x="40" y="237"/>
                    <a:pt x="48" y="223"/>
                    <a:pt x="59" y="213"/>
                  </a:cubicBezTo>
                  <a:cubicBezTo>
                    <a:pt x="61" y="211"/>
                    <a:pt x="61" y="211"/>
                    <a:pt x="61" y="211"/>
                  </a:cubicBezTo>
                  <a:cubicBezTo>
                    <a:pt x="63" y="211"/>
                    <a:pt x="63" y="211"/>
                    <a:pt x="63" y="211"/>
                  </a:cubicBezTo>
                  <a:cubicBezTo>
                    <a:pt x="107" y="199"/>
                    <a:pt x="107" y="199"/>
                    <a:pt x="107" y="199"/>
                  </a:cubicBezTo>
                  <a:cubicBezTo>
                    <a:pt x="104" y="241"/>
                    <a:pt x="104" y="241"/>
                    <a:pt x="104" y="241"/>
                  </a:cubicBezTo>
                  <a:cubicBezTo>
                    <a:pt x="117" y="239"/>
                    <a:pt x="117" y="239"/>
                    <a:pt x="117" y="239"/>
                  </a:cubicBezTo>
                  <a:cubicBezTo>
                    <a:pt x="106" y="250"/>
                    <a:pt x="106" y="250"/>
                    <a:pt x="106" y="250"/>
                  </a:cubicBezTo>
                  <a:cubicBezTo>
                    <a:pt x="107" y="251"/>
                    <a:pt x="107" y="251"/>
                    <a:pt x="107" y="251"/>
                  </a:cubicBezTo>
                  <a:cubicBezTo>
                    <a:pt x="107" y="252"/>
                    <a:pt x="113" y="263"/>
                    <a:pt x="121" y="277"/>
                  </a:cubicBezTo>
                  <a:cubicBezTo>
                    <a:pt x="75" y="277"/>
                    <a:pt x="75" y="277"/>
                    <a:pt x="75" y="277"/>
                  </a:cubicBezTo>
                  <a:cubicBezTo>
                    <a:pt x="63" y="290"/>
                    <a:pt x="63" y="290"/>
                    <a:pt x="63" y="290"/>
                  </a:cubicBezTo>
                  <a:cubicBezTo>
                    <a:pt x="63" y="420"/>
                    <a:pt x="63" y="420"/>
                    <a:pt x="63" y="420"/>
                  </a:cubicBezTo>
                  <a:close/>
                  <a:moveTo>
                    <a:pt x="81" y="297"/>
                  </a:moveTo>
                  <a:cubicBezTo>
                    <a:pt x="81" y="419"/>
                    <a:pt x="81" y="419"/>
                    <a:pt x="81" y="419"/>
                  </a:cubicBezTo>
                  <a:cubicBezTo>
                    <a:pt x="279" y="419"/>
                    <a:pt x="279" y="419"/>
                    <a:pt x="279" y="419"/>
                  </a:cubicBezTo>
                  <a:cubicBezTo>
                    <a:pt x="279" y="297"/>
                    <a:pt x="279" y="297"/>
                    <a:pt x="279" y="297"/>
                  </a:cubicBezTo>
                  <a:cubicBezTo>
                    <a:pt x="81" y="297"/>
                    <a:pt x="81" y="297"/>
                    <a:pt x="81" y="297"/>
                  </a:cubicBezTo>
                  <a:close/>
                  <a:moveTo>
                    <a:pt x="114" y="129"/>
                  </a:moveTo>
                  <a:cubicBezTo>
                    <a:pt x="112" y="104"/>
                    <a:pt x="111" y="93"/>
                    <a:pt x="119" y="68"/>
                  </a:cubicBezTo>
                  <a:cubicBezTo>
                    <a:pt x="134" y="79"/>
                    <a:pt x="172" y="73"/>
                    <a:pt x="189" y="66"/>
                  </a:cubicBezTo>
                  <a:cubicBezTo>
                    <a:pt x="197" y="79"/>
                    <a:pt x="213" y="82"/>
                    <a:pt x="227" y="77"/>
                  </a:cubicBezTo>
                  <a:cubicBezTo>
                    <a:pt x="231" y="98"/>
                    <a:pt x="231" y="101"/>
                    <a:pt x="230" y="130"/>
                  </a:cubicBezTo>
                  <a:cubicBezTo>
                    <a:pt x="230" y="130"/>
                    <a:pt x="247" y="116"/>
                    <a:pt x="249" y="104"/>
                  </a:cubicBezTo>
                  <a:cubicBezTo>
                    <a:pt x="251" y="92"/>
                    <a:pt x="247" y="44"/>
                    <a:pt x="241" y="36"/>
                  </a:cubicBezTo>
                  <a:cubicBezTo>
                    <a:pt x="234" y="19"/>
                    <a:pt x="217" y="8"/>
                    <a:pt x="186" y="12"/>
                  </a:cubicBezTo>
                  <a:cubicBezTo>
                    <a:pt x="156" y="0"/>
                    <a:pt x="120" y="13"/>
                    <a:pt x="106" y="30"/>
                  </a:cubicBezTo>
                  <a:cubicBezTo>
                    <a:pt x="99" y="38"/>
                    <a:pt x="91" y="105"/>
                    <a:pt x="98" y="115"/>
                  </a:cubicBezTo>
                  <a:cubicBezTo>
                    <a:pt x="106" y="125"/>
                    <a:pt x="114" y="129"/>
                    <a:pt x="114" y="129"/>
                  </a:cubicBezTo>
                  <a:close/>
                  <a:moveTo>
                    <a:pt x="56" y="438"/>
                  </a:moveTo>
                  <a:cubicBezTo>
                    <a:pt x="303" y="438"/>
                    <a:pt x="303" y="438"/>
                    <a:pt x="303" y="438"/>
                  </a:cubicBezTo>
                  <a:cubicBezTo>
                    <a:pt x="289" y="460"/>
                    <a:pt x="289" y="460"/>
                    <a:pt x="289" y="460"/>
                  </a:cubicBezTo>
                  <a:cubicBezTo>
                    <a:pt x="68" y="460"/>
                    <a:pt x="68" y="460"/>
                    <a:pt x="68" y="460"/>
                  </a:cubicBezTo>
                  <a:cubicBezTo>
                    <a:pt x="56" y="438"/>
                    <a:pt x="56" y="438"/>
                    <a:pt x="56" y="438"/>
                  </a:cubicBezTo>
                  <a:close/>
                  <a:moveTo>
                    <a:pt x="317" y="254"/>
                  </a:moveTo>
                  <a:cubicBezTo>
                    <a:pt x="344" y="358"/>
                    <a:pt x="344" y="358"/>
                    <a:pt x="344" y="358"/>
                  </a:cubicBezTo>
                  <a:cubicBezTo>
                    <a:pt x="353" y="394"/>
                    <a:pt x="349" y="420"/>
                    <a:pt x="307" y="420"/>
                  </a:cubicBezTo>
                  <a:cubicBezTo>
                    <a:pt x="298" y="420"/>
                    <a:pt x="298" y="420"/>
                    <a:pt x="298" y="420"/>
                  </a:cubicBezTo>
                  <a:cubicBezTo>
                    <a:pt x="298" y="291"/>
                    <a:pt x="298" y="291"/>
                    <a:pt x="298" y="291"/>
                  </a:cubicBezTo>
                  <a:cubicBezTo>
                    <a:pt x="283" y="277"/>
                    <a:pt x="283" y="277"/>
                    <a:pt x="283" y="277"/>
                  </a:cubicBezTo>
                  <a:cubicBezTo>
                    <a:pt x="234" y="277"/>
                    <a:pt x="234" y="277"/>
                    <a:pt x="234" y="277"/>
                  </a:cubicBezTo>
                  <a:cubicBezTo>
                    <a:pt x="243" y="263"/>
                    <a:pt x="249" y="252"/>
                    <a:pt x="249" y="251"/>
                  </a:cubicBezTo>
                  <a:cubicBezTo>
                    <a:pt x="250" y="250"/>
                    <a:pt x="250" y="250"/>
                    <a:pt x="250" y="250"/>
                  </a:cubicBezTo>
                  <a:cubicBezTo>
                    <a:pt x="239" y="239"/>
                    <a:pt x="239" y="239"/>
                    <a:pt x="239" y="239"/>
                  </a:cubicBezTo>
                  <a:cubicBezTo>
                    <a:pt x="252" y="241"/>
                    <a:pt x="252" y="241"/>
                    <a:pt x="252" y="241"/>
                  </a:cubicBezTo>
                  <a:cubicBezTo>
                    <a:pt x="249" y="200"/>
                    <a:pt x="249" y="200"/>
                    <a:pt x="249" y="200"/>
                  </a:cubicBezTo>
                  <a:cubicBezTo>
                    <a:pt x="293" y="211"/>
                    <a:pt x="293" y="211"/>
                    <a:pt x="293" y="211"/>
                  </a:cubicBezTo>
                  <a:cubicBezTo>
                    <a:pt x="296" y="211"/>
                    <a:pt x="296" y="211"/>
                    <a:pt x="296" y="211"/>
                  </a:cubicBezTo>
                  <a:cubicBezTo>
                    <a:pt x="298" y="214"/>
                    <a:pt x="298" y="214"/>
                    <a:pt x="298" y="214"/>
                  </a:cubicBezTo>
                  <a:cubicBezTo>
                    <a:pt x="307" y="226"/>
                    <a:pt x="313" y="240"/>
                    <a:pt x="316" y="254"/>
                  </a:cubicBezTo>
                  <a:cubicBezTo>
                    <a:pt x="317" y="254"/>
                    <a:pt x="317" y="254"/>
                    <a:pt x="317" y="254"/>
                  </a:cubicBezTo>
                  <a:close/>
                  <a:moveTo>
                    <a:pt x="228" y="277"/>
                  </a:moveTo>
                  <a:cubicBezTo>
                    <a:pt x="235" y="265"/>
                    <a:pt x="240" y="255"/>
                    <a:pt x="243" y="251"/>
                  </a:cubicBezTo>
                  <a:cubicBezTo>
                    <a:pt x="229" y="238"/>
                    <a:pt x="229" y="238"/>
                    <a:pt x="229" y="238"/>
                  </a:cubicBezTo>
                  <a:cubicBezTo>
                    <a:pt x="231" y="233"/>
                    <a:pt x="231" y="233"/>
                    <a:pt x="231" y="233"/>
                  </a:cubicBezTo>
                  <a:cubicBezTo>
                    <a:pt x="246" y="235"/>
                    <a:pt x="246" y="235"/>
                    <a:pt x="246" y="235"/>
                  </a:cubicBezTo>
                  <a:cubicBezTo>
                    <a:pt x="245" y="199"/>
                    <a:pt x="245" y="199"/>
                    <a:pt x="245" y="199"/>
                  </a:cubicBezTo>
                  <a:cubicBezTo>
                    <a:pt x="230" y="195"/>
                    <a:pt x="230" y="195"/>
                    <a:pt x="230" y="195"/>
                  </a:cubicBezTo>
                  <a:cubicBezTo>
                    <a:pt x="218" y="204"/>
                    <a:pt x="218" y="204"/>
                    <a:pt x="218" y="204"/>
                  </a:cubicBezTo>
                  <a:cubicBezTo>
                    <a:pt x="187" y="277"/>
                    <a:pt x="187" y="277"/>
                    <a:pt x="187" y="277"/>
                  </a:cubicBezTo>
                  <a:cubicBezTo>
                    <a:pt x="228" y="277"/>
                    <a:pt x="228" y="277"/>
                    <a:pt x="228" y="277"/>
                  </a:cubicBezTo>
                  <a:close/>
                  <a:moveTo>
                    <a:pt x="111" y="198"/>
                  </a:moveTo>
                  <a:cubicBezTo>
                    <a:pt x="110" y="235"/>
                    <a:pt x="110" y="235"/>
                    <a:pt x="110" y="235"/>
                  </a:cubicBezTo>
                  <a:cubicBezTo>
                    <a:pt x="124" y="233"/>
                    <a:pt x="124" y="233"/>
                    <a:pt x="124" y="233"/>
                  </a:cubicBezTo>
                  <a:cubicBezTo>
                    <a:pt x="127" y="238"/>
                    <a:pt x="127" y="238"/>
                    <a:pt x="127" y="238"/>
                  </a:cubicBezTo>
                  <a:cubicBezTo>
                    <a:pt x="113" y="251"/>
                    <a:pt x="113" y="251"/>
                    <a:pt x="113" y="251"/>
                  </a:cubicBezTo>
                  <a:cubicBezTo>
                    <a:pt x="115" y="255"/>
                    <a:pt x="121" y="265"/>
                    <a:pt x="127" y="277"/>
                  </a:cubicBezTo>
                  <a:cubicBezTo>
                    <a:pt x="170" y="277"/>
                    <a:pt x="170" y="277"/>
                    <a:pt x="170" y="277"/>
                  </a:cubicBezTo>
                  <a:cubicBezTo>
                    <a:pt x="135" y="204"/>
                    <a:pt x="135" y="204"/>
                    <a:pt x="135" y="204"/>
                  </a:cubicBezTo>
                  <a:cubicBezTo>
                    <a:pt x="123" y="195"/>
                    <a:pt x="123" y="195"/>
                    <a:pt x="123" y="195"/>
                  </a:cubicBezTo>
                  <a:lnTo>
                    <a:pt x="111" y="198"/>
                  </a:ln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76" name="出自【趣你的PPT】(微信:qunideppt)：最优质的PPT资源库"/>
            <p:cNvSpPr>
              <a:spLocks noChangeArrowheads="1"/>
            </p:cNvSpPr>
            <p:nvPr/>
          </p:nvSpPr>
          <p:spPr bwMode="auto">
            <a:xfrm>
              <a:off x="4151851" y="3776970"/>
              <a:ext cx="1631772" cy="61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200" dirty="0">
                  <a:solidFill>
                    <a:srgbClr val="F8F8F8"/>
                  </a:solidFill>
                  <a:latin typeface="微软雅黑" panose="020B0503020204020204" pitchFamily="34" charset="-122"/>
                  <a:ea typeface="微软雅黑" panose="020B0503020204020204" pitchFamily="34" charset="-122"/>
                </a:rPr>
                <a:t>单击添加文本</a:t>
              </a:r>
              <a:endParaRPr lang="en-US" altLang="zh-CN" sz="1200" dirty="0">
                <a:solidFill>
                  <a:srgbClr val="F8F8F8"/>
                </a:solidFill>
                <a:latin typeface="微软雅黑" panose="020B0503020204020204" pitchFamily="34" charset="-122"/>
                <a:ea typeface="微软雅黑" panose="020B0503020204020204" pitchFamily="34" charset="-122"/>
              </a:endParaRPr>
            </a:p>
            <a:p>
              <a:pPr algn="ctr" eaLnBrk="1" fontAlgn="base" hangingPunct="1">
                <a:spcBef>
                  <a:spcPct val="0"/>
                </a:spcBef>
                <a:spcAft>
                  <a:spcPct val="0"/>
                </a:spcAft>
                <a:buFont typeface="Arial" panose="020B0604020202020204" pitchFamily="34" charset="0"/>
                <a:buNone/>
              </a:pPr>
              <a:r>
                <a:rPr lang="zh-CN" altLang="en-US" sz="1200" dirty="0">
                  <a:solidFill>
                    <a:srgbClr val="F8F8F8"/>
                  </a:solidFill>
                  <a:latin typeface="微软雅黑" panose="020B0503020204020204" pitchFamily="34" charset="-122"/>
                  <a:ea typeface="微软雅黑" panose="020B0503020204020204" pitchFamily="34" charset="-122"/>
                </a:rPr>
                <a:t>单击添加文本</a:t>
              </a:r>
              <a:endParaRPr lang="en-US" altLang="zh-CN" sz="1200" dirty="0">
                <a:solidFill>
                  <a:srgbClr val="F8F8F8"/>
                </a:solidFill>
                <a:latin typeface="微软雅黑" panose="020B0503020204020204" pitchFamily="34" charset="-122"/>
                <a:ea typeface="微软雅黑" panose="020B0503020204020204" pitchFamily="34" charset="-122"/>
              </a:endParaRPr>
            </a:p>
          </p:txBody>
        </p:sp>
      </p:grpSp>
      <p:grpSp>
        <p:nvGrpSpPr>
          <p:cNvPr id="77" name="Group 76出自【趣你的PPT】(微信:qunideppt)：最优质的PPT资源库"/>
          <p:cNvGrpSpPr/>
          <p:nvPr/>
        </p:nvGrpSpPr>
        <p:grpSpPr>
          <a:xfrm>
            <a:off x="8795258" y="4460296"/>
            <a:ext cx="1228108" cy="1229535"/>
            <a:chOff x="8795259" y="4761753"/>
            <a:chExt cx="1228108" cy="1229535"/>
          </a:xfrm>
        </p:grpSpPr>
        <p:sp>
          <p:nvSpPr>
            <p:cNvPr id="78" name="出自【趣你的PPT】(微信:qunideppt)：最优质的PPT资源库"/>
            <p:cNvSpPr>
              <a:spLocks noChangeArrowheads="1"/>
            </p:cNvSpPr>
            <p:nvPr/>
          </p:nvSpPr>
          <p:spPr bwMode="auto">
            <a:xfrm>
              <a:off x="8795259" y="4761753"/>
              <a:ext cx="1228108" cy="1229535"/>
            </a:xfrm>
            <a:prstGeom prst="ellipse">
              <a:avLst/>
            </a:prstGeom>
            <a:solidFill>
              <a:srgbClr val="DE2223"/>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8F8F8"/>
                </a:solidFill>
                <a:ea typeface="微软雅黑" panose="020B0503020204020204" pitchFamily="34" charset="-122"/>
              </a:endParaRPr>
            </a:p>
          </p:txBody>
        </p:sp>
        <p:sp>
          <p:nvSpPr>
            <p:cNvPr id="79" name="出自【趣你的PPT】(微信:qunideppt)：最优质的PPT资源库"/>
            <p:cNvSpPr/>
            <p:nvPr/>
          </p:nvSpPr>
          <p:spPr bwMode="auto">
            <a:xfrm>
              <a:off x="9157558" y="4922933"/>
              <a:ext cx="477835" cy="261027"/>
            </a:xfrm>
            <a:custGeom>
              <a:avLst/>
              <a:gdLst>
                <a:gd name="T0" fmla="*/ 255659 w 630323"/>
                <a:gd name="T1" fmla="*/ 63497 h 345549"/>
                <a:gd name="T2" fmla="*/ 209364 w 630323"/>
                <a:gd name="T3" fmla="*/ 82214 h 345549"/>
                <a:gd name="T4" fmla="*/ 190845 w 630323"/>
                <a:gd name="T5" fmla="*/ 126667 h 345549"/>
                <a:gd name="T6" fmla="*/ 209364 w 630323"/>
                <a:gd name="T7" fmla="*/ 171120 h 345549"/>
                <a:gd name="T8" fmla="*/ 237905 w 630323"/>
                <a:gd name="T9" fmla="*/ 186916 h 345549"/>
                <a:gd name="T10" fmla="*/ 294196 w 630323"/>
                <a:gd name="T11" fmla="*/ 205126 h 345549"/>
                <a:gd name="T12" fmla="*/ 342167 w 630323"/>
                <a:gd name="T13" fmla="*/ 193139 h 345549"/>
                <a:gd name="T14" fmla="*/ 294233 w 630323"/>
                <a:gd name="T15" fmla="*/ 204933 h 345549"/>
                <a:gd name="T16" fmla="*/ 237949 w 630323"/>
                <a:gd name="T17" fmla="*/ 186923 h 345549"/>
                <a:gd name="T18" fmla="*/ 255659 w 630323"/>
                <a:gd name="T19" fmla="*/ 189837 h 345549"/>
                <a:gd name="T20" fmla="*/ 299640 w 630323"/>
                <a:gd name="T21" fmla="*/ 171120 h 345549"/>
                <a:gd name="T22" fmla="*/ 318158 w 630323"/>
                <a:gd name="T23" fmla="*/ 126667 h 345549"/>
                <a:gd name="T24" fmla="*/ 299640 w 630323"/>
                <a:gd name="T25" fmla="*/ 82214 h 345549"/>
                <a:gd name="T26" fmla="*/ 255659 w 630323"/>
                <a:gd name="T27" fmla="*/ 63497 h 345549"/>
                <a:gd name="T28" fmla="*/ 307918 w 630323"/>
                <a:gd name="T29" fmla="*/ 0 h 345549"/>
                <a:gd name="T30" fmla="*/ 572276 w 630323"/>
                <a:gd name="T31" fmla="*/ 109963 h 345549"/>
                <a:gd name="T32" fmla="*/ 584292 w 630323"/>
                <a:gd name="T33" fmla="*/ 122014 h 345549"/>
                <a:gd name="T34" fmla="*/ 584006 w 630323"/>
                <a:gd name="T35" fmla="*/ 122351 h 345549"/>
                <a:gd name="T36" fmla="*/ 630323 w 630323"/>
                <a:gd name="T37" fmla="*/ 183920 h 345549"/>
                <a:gd name="T38" fmla="*/ 596053 w 630323"/>
                <a:gd name="T39" fmla="*/ 224354 h 345549"/>
                <a:gd name="T40" fmla="*/ 596273 w 630323"/>
                <a:gd name="T41" fmla="*/ 224647 h 345549"/>
                <a:gd name="T42" fmla="*/ 585756 w 630323"/>
                <a:gd name="T43" fmla="*/ 235226 h 345549"/>
                <a:gd name="T44" fmla="*/ 321331 w 630323"/>
                <a:gd name="T45" fmla="*/ 345549 h 345549"/>
                <a:gd name="T46" fmla="*/ 56905 w 630323"/>
                <a:gd name="T47" fmla="*/ 235226 h 345549"/>
                <a:gd name="T48" fmla="*/ 7326 w 630323"/>
                <a:gd name="T49" fmla="*/ 174775 h 345549"/>
                <a:gd name="T50" fmla="*/ 274756 w 630323"/>
                <a:gd name="T51" fmla="*/ 285098 h 345549"/>
                <a:gd name="T52" fmla="*/ 539181 w 630323"/>
                <a:gd name="T53" fmla="*/ 174775 h 345549"/>
                <a:gd name="T54" fmla="*/ 549698 w 630323"/>
                <a:gd name="T55" fmla="*/ 162685 h 345549"/>
                <a:gd name="T56" fmla="*/ 549739 w 630323"/>
                <a:gd name="T57" fmla="*/ 162739 h 345549"/>
                <a:gd name="T58" fmla="*/ 567648 w 630323"/>
                <a:gd name="T59" fmla="*/ 141608 h 345549"/>
                <a:gd name="T60" fmla="*/ 549745 w 630323"/>
                <a:gd name="T61" fmla="*/ 162685 h 345549"/>
                <a:gd name="T62" fmla="*/ 539231 w 630323"/>
                <a:gd name="T63" fmla="*/ 152141 h 345549"/>
                <a:gd name="T64" fmla="*/ 444971 w 630323"/>
                <a:gd name="T65" fmla="*/ 83978 h 345549"/>
                <a:gd name="T66" fmla="*/ 445567 w 630323"/>
                <a:gd name="T67" fmla="*/ 88787 h 345549"/>
                <a:gd name="T68" fmla="*/ 400605 w 630323"/>
                <a:gd name="T69" fmla="*/ 199082 h 345549"/>
                <a:gd name="T70" fmla="*/ 291198 w 630323"/>
                <a:gd name="T71" fmla="*/ 245920 h 345549"/>
                <a:gd name="T72" fmla="*/ 180292 w 630323"/>
                <a:gd name="T73" fmla="*/ 199082 h 345549"/>
                <a:gd name="T74" fmla="*/ 135330 w 630323"/>
                <a:gd name="T75" fmla="*/ 88787 h 345549"/>
                <a:gd name="T76" fmla="*/ 137340 w 630323"/>
                <a:gd name="T77" fmla="*/ 67509 h 345549"/>
                <a:gd name="T78" fmla="*/ 9012 w 630323"/>
                <a:gd name="T79" fmla="*/ 152141 h 345549"/>
                <a:gd name="T80" fmla="*/ 0 w 630323"/>
                <a:gd name="T81" fmla="*/ 162685 h 345549"/>
                <a:gd name="T82" fmla="*/ 42057 w 630323"/>
                <a:gd name="T83" fmla="*/ 109963 h 345549"/>
                <a:gd name="T84" fmla="*/ 307918 w 630323"/>
                <a:gd name="T85" fmla="*/ 0 h 345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0323" h="345549">
                  <a:moveTo>
                    <a:pt x="255659" y="63497"/>
                  </a:moveTo>
                  <a:cubicBezTo>
                    <a:pt x="237141" y="63497"/>
                    <a:pt x="223252" y="68176"/>
                    <a:pt x="209364" y="82214"/>
                  </a:cubicBezTo>
                  <a:cubicBezTo>
                    <a:pt x="197790" y="93912"/>
                    <a:pt x="190845" y="110290"/>
                    <a:pt x="190845" y="126667"/>
                  </a:cubicBezTo>
                  <a:cubicBezTo>
                    <a:pt x="190845" y="145384"/>
                    <a:pt x="197790" y="159422"/>
                    <a:pt x="209364" y="171120"/>
                  </a:cubicBezTo>
                  <a:cubicBezTo>
                    <a:pt x="218376" y="180229"/>
                    <a:pt x="227387" y="185397"/>
                    <a:pt x="237905" y="186916"/>
                  </a:cubicBezTo>
                  <a:cubicBezTo>
                    <a:pt x="254098" y="199323"/>
                    <a:pt x="273427" y="205126"/>
                    <a:pt x="294196" y="205126"/>
                  </a:cubicBezTo>
                  <a:cubicBezTo>
                    <a:pt x="312077" y="205126"/>
                    <a:pt x="328023" y="201224"/>
                    <a:pt x="342167" y="193139"/>
                  </a:cubicBezTo>
                  <a:cubicBezTo>
                    <a:pt x="328011" y="201089"/>
                    <a:pt x="312082" y="204933"/>
                    <a:pt x="294233" y="204933"/>
                  </a:cubicBezTo>
                  <a:cubicBezTo>
                    <a:pt x="273481" y="204933"/>
                    <a:pt x="254160" y="199204"/>
                    <a:pt x="237949" y="186923"/>
                  </a:cubicBezTo>
                  <a:cubicBezTo>
                    <a:pt x="243257" y="189263"/>
                    <a:pt x="249174" y="189837"/>
                    <a:pt x="255659" y="189837"/>
                  </a:cubicBezTo>
                  <a:cubicBezTo>
                    <a:pt x="271863" y="189837"/>
                    <a:pt x="288066" y="185158"/>
                    <a:pt x="299640" y="171120"/>
                  </a:cubicBezTo>
                  <a:cubicBezTo>
                    <a:pt x="311214" y="159422"/>
                    <a:pt x="318158" y="145384"/>
                    <a:pt x="318158" y="126667"/>
                  </a:cubicBezTo>
                  <a:cubicBezTo>
                    <a:pt x="318158" y="110290"/>
                    <a:pt x="311214" y="93912"/>
                    <a:pt x="299640" y="82214"/>
                  </a:cubicBezTo>
                  <a:cubicBezTo>
                    <a:pt x="288066" y="68176"/>
                    <a:pt x="271863" y="63497"/>
                    <a:pt x="255659" y="63497"/>
                  </a:cubicBezTo>
                  <a:close/>
                  <a:moveTo>
                    <a:pt x="307918" y="0"/>
                  </a:moveTo>
                  <a:cubicBezTo>
                    <a:pt x="410056" y="0"/>
                    <a:pt x="498676" y="36152"/>
                    <a:pt x="572276" y="109963"/>
                  </a:cubicBezTo>
                  <a:cubicBezTo>
                    <a:pt x="575280" y="112976"/>
                    <a:pt x="579786" y="117495"/>
                    <a:pt x="584292" y="122014"/>
                  </a:cubicBezTo>
                  <a:cubicBezTo>
                    <a:pt x="584202" y="122130"/>
                    <a:pt x="584111" y="122247"/>
                    <a:pt x="584006" y="122351"/>
                  </a:cubicBezTo>
                  <a:cubicBezTo>
                    <a:pt x="600442" y="141872"/>
                    <a:pt x="616876" y="161395"/>
                    <a:pt x="630323" y="183920"/>
                  </a:cubicBezTo>
                  <a:cubicBezTo>
                    <a:pt x="619893" y="197399"/>
                    <a:pt x="607976" y="210877"/>
                    <a:pt x="596053" y="224354"/>
                  </a:cubicBezTo>
                  <a:cubicBezTo>
                    <a:pt x="596142" y="224442"/>
                    <a:pt x="596208" y="224544"/>
                    <a:pt x="596273" y="224647"/>
                  </a:cubicBezTo>
                  <a:cubicBezTo>
                    <a:pt x="593268" y="227670"/>
                    <a:pt x="590264" y="230692"/>
                    <a:pt x="585756" y="235226"/>
                  </a:cubicBezTo>
                  <a:cubicBezTo>
                    <a:pt x="513640" y="307767"/>
                    <a:pt x="424998" y="345549"/>
                    <a:pt x="321331" y="345549"/>
                  </a:cubicBezTo>
                  <a:cubicBezTo>
                    <a:pt x="217664" y="345549"/>
                    <a:pt x="129021" y="307767"/>
                    <a:pt x="56905" y="235226"/>
                  </a:cubicBezTo>
                  <a:cubicBezTo>
                    <a:pt x="37374" y="215580"/>
                    <a:pt x="22350" y="195933"/>
                    <a:pt x="7326" y="174775"/>
                  </a:cubicBezTo>
                  <a:cubicBezTo>
                    <a:pt x="82447" y="247316"/>
                    <a:pt x="171089" y="285098"/>
                    <a:pt x="274756" y="285098"/>
                  </a:cubicBezTo>
                  <a:cubicBezTo>
                    <a:pt x="378423" y="285098"/>
                    <a:pt x="465563" y="247316"/>
                    <a:pt x="539181" y="174775"/>
                  </a:cubicBezTo>
                  <a:cubicBezTo>
                    <a:pt x="542186" y="170241"/>
                    <a:pt x="546693" y="167219"/>
                    <a:pt x="549698" y="162685"/>
                  </a:cubicBezTo>
                  <a:lnTo>
                    <a:pt x="549739" y="162739"/>
                  </a:lnTo>
                  <a:lnTo>
                    <a:pt x="567648" y="141608"/>
                  </a:lnTo>
                  <a:lnTo>
                    <a:pt x="549745" y="162685"/>
                  </a:lnTo>
                  <a:cubicBezTo>
                    <a:pt x="546741" y="159672"/>
                    <a:pt x="542235" y="155153"/>
                    <a:pt x="539231" y="152141"/>
                  </a:cubicBezTo>
                  <a:cubicBezTo>
                    <a:pt x="510249" y="123076"/>
                    <a:pt x="479171" y="99850"/>
                    <a:pt x="444971" y="83978"/>
                  </a:cubicBezTo>
                  <a:cubicBezTo>
                    <a:pt x="445553" y="85573"/>
                    <a:pt x="445567" y="87180"/>
                    <a:pt x="445567" y="88787"/>
                  </a:cubicBezTo>
                  <a:cubicBezTo>
                    <a:pt x="445567" y="132603"/>
                    <a:pt x="430580" y="168864"/>
                    <a:pt x="400605" y="199082"/>
                  </a:cubicBezTo>
                  <a:cubicBezTo>
                    <a:pt x="370631" y="230811"/>
                    <a:pt x="333163" y="245920"/>
                    <a:pt x="291198" y="245920"/>
                  </a:cubicBezTo>
                  <a:cubicBezTo>
                    <a:pt x="247735" y="245920"/>
                    <a:pt x="210267" y="230811"/>
                    <a:pt x="180292" y="199082"/>
                  </a:cubicBezTo>
                  <a:cubicBezTo>
                    <a:pt x="150317" y="168864"/>
                    <a:pt x="135330" y="132603"/>
                    <a:pt x="135330" y="88787"/>
                  </a:cubicBezTo>
                  <a:lnTo>
                    <a:pt x="137340" y="67509"/>
                  </a:lnTo>
                  <a:cubicBezTo>
                    <a:pt x="90282" y="85118"/>
                    <a:pt x="47584" y="113458"/>
                    <a:pt x="9012" y="152141"/>
                  </a:cubicBezTo>
                  <a:cubicBezTo>
                    <a:pt x="6008" y="155153"/>
                    <a:pt x="3004" y="158166"/>
                    <a:pt x="0" y="162685"/>
                  </a:cubicBezTo>
                  <a:cubicBezTo>
                    <a:pt x="12016" y="143103"/>
                    <a:pt x="25534" y="126533"/>
                    <a:pt x="42057" y="109963"/>
                  </a:cubicBezTo>
                  <a:cubicBezTo>
                    <a:pt x="115657" y="36152"/>
                    <a:pt x="204277" y="0"/>
                    <a:pt x="307918" y="0"/>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80" name="出自【趣你的PPT】(微信:qunideppt)：最优质的PPT资源库"/>
            <p:cNvSpPr>
              <a:spLocks noChangeArrowheads="1"/>
            </p:cNvSpPr>
            <p:nvPr/>
          </p:nvSpPr>
          <p:spPr bwMode="auto">
            <a:xfrm>
              <a:off x="8859445" y="5357978"/>
              <a:ext cx="1074060" cy="470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400" dirty="0">
                  <a:solidFill>
                    <a:srgbClr val="F8F8F8"/>
                  </a:solidFill>
                  <a:latin typeface="微软雅黑" panose="020B0503020204020204" pitchFamily="34" charset="-122"/>
                  <a:ea typeface="微软雅黑" panose="020B0503020204020204" pitchFamily="34" charset="-122"/>
                </a:rPr>
                <a:t>添加文本</a:t>
              </a:r>
              <a:endParaRPr lang="en-US" altLang="zh-CN" sz="1400" dirty="0">
                <a:solidFill>
                  <a:srgbClr val="F8F8F8"/>
                </a:solidFill>
                <a:latin typeface="微软雅黑" panose="020B0503020204020204" pitchFamily="34" charset="-122"/>
                <a:ea typeface="微软雅黑" panose="020B0503020204020204" pitchFamily="34" charset="-122"/>
              </a:endParaRPr>
            </a:p>
            <a:p>
              <a:pPr algn="ctr" eaLnBrk="1" fontAlgn="base" hangingPunct="1">
                <a:spcBef>
                  <a:spcPct val="0"/>
                </a:spcBef>
                <a:spcAft>
                  <a:spcPct val="0"/>
                </a:spcAft>
                <a:buFont typeface="Arial" panose="020B0604020202020204" pitchFamily="34" charset="0"/>
                <a:buNone/>
              </a:pPr>
              <a:r>
                <a:rPr lang="zh-CN" altLang="en-US" sz="1400" dirty="0">
                  <a:solidFill>
                    <a:srgbClr val="F8F8F8"/>
                  </a:solidFill>
                  <a:latin typeface="微软雅黑" panose="020B0503020204020204" pitchFamily="34" charset="-122"/>
                  <a:ea typeface="微软雅黑" panose="020B0503020204020204" pitchFamily="34" charset="-122"/>
                </a:rPr>
                <a:t>添加文本</a:t>
              </a:r>
              <a:endParaRPr lang="en-US" altLang="zh-CN" sz="1400" dirty="0">
                <a:solidFill>
                  <a:srgbClr val="F8F8F8"/>
                </a:solidFill>
                <a:latin typeface="微软雅黑" panose="020B0503020204020204" pitchFamily="34" charset="-122"/>
                <a:ea typeface="微软雅黑" panose="020B0503020204020204" pitchFamily="34" charset="-122"/>
              </a:endParaRPr>
            </a:p>
          </p:txBody>
        </p:sp>
      </p:grpSp>
      <p:grpSp>
        <p:nvGrpSpPr>
          <p:cNvPr id="81" name="Group 80出自【趣你的PPT】(微信:qunideppt)：最优质的PPT资源库"/>
          <p:cNvGrpSpPr/>
          <p:nvPr/>
        </p:nvGrpSpPr>
        <p:grpSpPr>
          <a:xfrm>
            <a:off x="9635392" y="2809980"/>
            <a:ext cx="1617509" cy="1617509"/>
            <a:chOff x="9635393" y="3111437"/>
            <a:chExt cx="1617509" cy="1617509"/>
          </a:xfrm>
        </p:grpSpPr>
        <p:sp>
          <p:nvSpPr>
            <p:cNvPr id="82" name="出自【趣你的PPT】(微信:qunideppt)：最优质的PPT资源库"/>
            <p:cNvSpPr>
              <a:spLocks noChangeArrowheads="1"/>
            </p:cNvSpPr>
            <p:nvPr/>
          </p:nvSpPr>
          <p:spPr bwMode="auto">
            <a:xfrm>
              <a:off x="9635393" y="3111437"/>
              <a:ext cx="1617509" cy="1617509"/>
            </a:xfrm>
            <a:prstGeom prst="ellipse">
              <a:avLst/>
            </a:prstGeom>
            <a:solidFill>
              <a:srgbClr val="EE493F"/>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defRPr/>
              </a:pPr>
              <a:endParaRPr lang="zh-CN" altLang="en-US" kern="0">
                <a:solidFill>
                  <a:srgbClr val="F8F8F8"/>
                </a:solidFill>
                <a:ea typeface="微软雅黑" panose="020B0503020204020204" pitchFamily="34" charset="-122"/>
              </a:endParaRPr>
            </a:p>
          </p:txBody>
        </p:sp>
        <p:sp>
          <p:nvSpPr>
            <p:cNvPr id="83" name="出自【趣你的PPT】(微信:qunideppt)：最优质的PPT资源库"/>
            <p:cNvSpPr>
              <a:spLocks noEditPoints="1"/>
            </p:cNvSpPr>
            <p:nvPr/>
          </p:nvSpPr>
          <p:spPr bwMode="auto">
            <a:xfrm rot="17890021">
              <a:off x="10197384" y="3282603"/>
              <a:ext cx="493526" cy="38797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84" name="出自【趣你的PPT】(微信:qunideppt)：最优质的PPT资源库"/>
            <p:cNvSpPr>
              <a:spLocks noChangeArrowheads="1"/>
            </p:cNvSpPr>
            <p:nvPr/>
          </p:nvSpPr>
          <p:spPr bwMode="auto">
            <a:xfrm>
              <a:off x="9959180" y="3925898"/>
              <a:ext cx="1074060" cy="52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1600" dirty="0">
                  <a:solidFill>
                    <a:srgbClr val="F8F8F8"/>
                  </a:solidFill>
                  <a:latin typeface="微软雅黑" panose="020B0503020204020204" pitchFamily="34" charset="-122"/>
                  <a:ea typeface="微软雅黑" panose="020B0503020204020204" pitchFamily="34" charset="-122"/>
                </a:rPr>
                <a:t>添加文本</a:t>
              </a:r>
              <a:endParaRPr lang="en-US" altLang="zh-CN" sz="1600" dirty="0">
                <a:solidFill>
                  <a:srgbClr val="F8F8F8"/>
                </a:solidFill>
                <a:latin typeface="微软雅黑" panose="020B0503020204020204" pitchFamily="34" charset="-122"/>
                <a:ea typeface="微软雅黑" panose="020B0503020204020204" pitchFamily="34" charset="-122"/>
              </a:endParaRPr>
            </a:p>
            <a:p>
              <a:pPr algn="ctr" eaLnBrk="1" fontAlgn="base" hangingPunct="1">
                <a:spcBef>
                  <a:spcPct val="0"/>
                </a:spcBef>
                <a:spcAft>
                  <a:spcPct val="0"/>
                </a:spcAft>
                <a:buFont typeface="Arial" panose="020B0604020202020204" pitchFamily="34" charset="0"/>
                <a:buNone/>
              </a:pPr>
              <a:r>
                <a:rPr lang="zh-CN" altLang="en-US" sz="1600" dirty="0">
                  <a:solidFill>
                    <a:srgbClr val="F8F8F8"/>
                  </a:solidFill>
                  <a:latin typeface="微软雅黑" panose="020B0503020204020204" pitchFamily="34" charset="-122"/>
                  <a:ea typeface="微软雅黑" panose="020B0503020204020204" pitchFamily="34" charset="-122"/>
                </a:rPr>
                <a:t>添加文本</a:t>
              </a:r>
              <a:endParaRPr lang="en-US" altLang="zh-CN" sz="1600" dirty="0">
                <a:solidFill>
                  <a:srgbClr val="F8F8F8"/>
                </a:solidFill>
                <a:latin typeface="微软雅黑" panose="020B0503020204020204" pitchFamily="34" charset="-122"/>
                <a:ea typeface="微软雅黑" panose="020B0503020204020204" pitchFamily="34" charset="-122"/>
              </a:endParaRPr>
            </a:p>
          </p:txBody>
        </p:sp>
      </p:grpSp>
      <p:grpSp>
        <p:nvGrpSpPr>
          <p:cNvPr id="85" name="Group 84出自【趣你的PPT】(微信:qunideppt)：最优质的PPT资源库"/>
          <p:cNvGrpSpPr/>
          <p:nvPr/>
        </p:nvGrpSpPr>
        <p:grpSpPr>
          <a:xfrm>
            <a:off x="9327295" y="616216"/>
            <a:ext cx="1965544" cy="1964118"/>
            <a:chOff x="9327296" y="917673"/>
            <a:chExt cx="1965544" cy="1964118"/>
          </a:xfrm>
        </p:grpSpPr>
        <p:sp>
          <p:nvSpPr>
            <p:cNvPr id="86" name="出自【趣你的PPT】(微信:qunideppt)：最优质的PPT资源库"/>
            <p:cNvSpPr>
              <a:spLocks noChangeArrowheads="1"/>
            </p:cNvSpPr>
            <p:nvPr/>
          </p:nvSpPr>
          <p:spPr bwMode="auto">
            <a:xfrm>
              <a:off x="9327296" y="917673"/>
              <a:ext cx="1965544" cy="1964118"/>
            </a:xfrm>
            <a:prstGeom prst="ellipse">
              <a:avLst/>
            </a:prstGeom>
            <a:solidFill>
              <a:srgbClr val="DE2223"/>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F8F8F8"/>
                </a:solidFill>
                <a:ea typeface="微软雅黑" panose="020B0503020204020204" pitchFamily="34" charset="-122"/>
              </a:endParaRPr>
            </a:p>
          </p:txBody>
        </p:sp>
        <p:sp>
          <p:nvSpPr>
            <p:cNvPr id="87" name="出自【趣你的PPT】(微信:qunideppt)：最优质的PPT资源库"/>
            <p:cNvSpPr>
              <a:spLocks noEditPoints="1"/>
            </p:cNvSpPr>
            <p:nvPr/>
          </p:nvSpPr>
          <p:spPr bwMode="auto">
            <a:xfrm>
              <a:off x="10000545" y="1104529"/>
              <a:ext cx="606210" cy="473556"/>
            </a:xfrm>
            <a:custGeom>
              <a:avLst/>
              <a:gdLst>
                <a:gd name="T0" fmla="*/ 116 w 345"/>
                <a:gd name="T1" fmla="*/ 269 h 269"/>
                <a:gd name="T2" fmla="*/ 155 w 345"/>
                <a:gd name="T3" fmla="*/ 269 h 269"/>
                <a:gd name="T4" fmla="*/ 165 w 345"/>
                <a:gd name="T5" fmla="*/ 260 h 269"/>
                <a:gd name="T6" fmla="*/ 165 w 345"/>
                <a:gd name="T7" fmla="*/ 174 h 269"/>
                <a:gd name="T8" fmla="*/ 138 w 345"/>
                <a:gd name="T9" fmla="*/ 160 h 269"/>
                <a:gd name="T10" fmla="*/ 106 w 345"/>
                <a:gd name="T11" fmla="*/ 179 h 269"/>
                <a:gd name="T12" fmla="*/ 106 w 345"/>
                <a:gd name="T13" fmla="*/ 260 h 269"/>
                <a:gd name="T14" fmla="*/ 116 w 345"/>
                <a:gd name="T15" fmla="*/ 269 h 269"/>
                <a:gd name="T16" fmla="*/ 0 w 345"/>
                <a:gd name="T17" fmla="*/ 176 h 269"/>
                <a:gd name="T18" fmla="*/ 130 w 345"/>
                <a:gd name="T19" fmla="*/ 99 h 269"/>
                <a:gd name="T20" fmla="*/ 137 w 345"/>
                <a:gd name="T21" fmla="*/ 95 h 269"/>
                <a:gd name="T22" fmla="*/ 145 w 345"/>
                <a:gd name="T23" fmla="*/ 99 h 269"/>
                <a:gd name="T24" fmla="*/ 184 w 345"/>
                <a:gd name="T25" fmla="*/ 120 h 269"/>
                <a:gd name="T26" fmla="*/ 288 w 345"/>
                <a:gd name="T27" fmla="*/ 31 h 269"/>
                <a:gd name="T28" fmla="*/ 273 w 345"/>
                <a:gd name="T29" fmla="*/ 15 h 269"/>
                <a:gd name="T30" fmla="*/ 309 w 345"/>
                <a:gd name="T31" fmla="*/ 8 h 269"/>
                <a:gd name="T32" fmla="*/ 345 w 345"/>
                <a:gd name="T33" fmla="*/ 0 h 269"/>
                <a:gd name="T34" fmla="*/ 333 w 345"/>
                <a:gd name="T35" fmla="*/ 35 h 269"/>
                <a:gd name="T36" fmla="*/ 322 w 345"/>
                <a:gd name="T37" fmla="*/ 70 h 269"/>
                <a:gd name="T38" fmla="*/ 308 w 345"/>
                <a:gd name="T39" fmla="*/ 55 h 269"/>
                <a:gd name="T40" fmla="*/ 196 w 345"/>
                <a:gd name="T41" fmla="*/ 151 h 269"/>
                <a:gd name="T42" fmla="*/ 188 w 345"/>
                <a:gd name="T43" fmla="*/ 157 h 269"/>
                <a:gd name="T44" fmla="*/ 178 w 345"/>
                <a:gd name="T45" fmla="*/ 152 h 269"/>
                <a:gd name="T46" fmla="*/ 138 w 345"/>
                <a:gd name="T47" fmla="*/ 130 h 269"/>
                <a:gd name="T48" fmla="*/ 16 w 345"/>
                <a:gd name="T49" fmla="*/ 202 h 269"/>
                <a:gd name="T50" fmla="*/ 0 w 345"/>
                <a:gd name="T51" fmla="*/ 176 h 269"/>
                <a:gd name="T52" fmla="*/ 33 w 345"/>
                <a:gd name="T53" fmla="*/ 269 h 269"/>
                <a:gd name="T54" fmla="*/ 73 w 345"/>
                <a:gd name="T55" fmla="*/ 269 h 269"/>
                <a:gd name="T56" fmla="*/ 82 w 345"/>
                <a:gd name="T57" fmla="*/ 260 h 269"/>
                <a:gd name="T58" fmla="*/ 82 w 345"/>
                <a:gd name="T59" fmla="*/ 193 h 269"/>
                <a:gd name="T60" fmla="*/ 24 w 345"/>
                <a:gd name="T61" fmla="*/ 228 h 269"/>
                <a:gd name="T62" fmla="*/ 24 w 345"/>
                <a:gd name="T63" fmla="*/ 260 h 269"/>
                <a:gd name="T64" fmla="*/ 33 w 345"/>
                <a:gd name="T65" fmla="*/ 269 h 269"/>
                <a:gd name="T66" fmla="*/ 198 w 345"/>
                <a:gd name="T67" fmla="*/ 269 h 269"/>
                <a:gd name="T68" fmla="*/ 238 w 345"/>
                <a:gd name="T69" fmla="*/ 269 h 269"/>
                <a:gd name="T70" fmla="*/ 247 w 345"/>
                <a:gd name="T71" fmla="*/ 260 h 269"/>
                <a:gd name="T72" fmla="*/ 247 w 345"/>
                <a:gd name="T73" fmla="*/ 140 h 269"/>
                <a:gd name="T74" fmla="*/ 247 w 345"/>
                <a:gd name="T75" fmla="*/ 138 h 269"/>
                <a:gd name="T76" fmla="*/ 189 w 345"/>
                <a:gd name="T77" fmla="*/ 188 h 269"/>
                <a:gd name="T78" fmla="*/ 189 w 345"/>
                <a:gd name="T79" fmla="*/ 188 h 269"/>
                <a:gd name="T80" fmla="*/ 189 w 345"/>
                <a:gd name="T81" fmla="*/ 260 h 269"/>
                <a:gd name="T82" fmla="*/ 198 w 345"/>
                <a:gd name="T83" fmla="*/ 269 h 269"/>
                <a:gd name="T84" fmla="*/ 281 w 345"/>
                <a:gd name="T85" fmla="*/ 269 h 269"/>
                <a:gd name="T86" fmla="*/ 320 w 345"/>
                <a:gd name="T87" fmla="*/ 269 h 269"/>
                <a:gd name="T88" fmla="*/ 330 w 345"/>
                <a:gd name="T89" fmla="*/ 260 h 269"/>
                <a:gd name="T90" fmla="*/ 330 w 345"/>
                <a:gd name="T91" fmla="*/ 115 h 269"/>
                <a:gd name="T92" fmla="*/ 306 w 345"/>
                <a:gd name="T93" fmla="*/ 88 h 269"/>
                <a:gd name="T94" fmla="*/ 271 w 345"/>
                <a:gd name="T95" fmla="*/ 118 h 269"/>
                <a:gd name="T96" fmla="*/ 271 w 345"/>
                <a:gd name="T97" fmla="*/ 260 h 269"/>
                <a:gd name="T98" fmla="*/ 281 w 345"/>
                <a:gd name="T9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5" h="269">
                  <a:moveTo>
                    <a:pt x="116" y="269"/>
                  </a:moveTo>
                  <a:cubicBezTo>
                    <a:pt x="129" y="269"/>
                    <a:pt x="142" y="269"/>
                    <a:pt x="155" y="269"/>
                  </a:cubicBezTo>
                  <a:cubicBezTo>
                    <a:pt x="161" y="269"/>
                    <a:pt x="165" y="265"/>
                    <a:pt x="165" y="260"/>
                  </a:cubicBezTo>
                  <a:cubicBezTo>
                    <a:pt x="165" y="174"/>
                    <a:pt x="165" y="174"/>
                    <a:pt x="165" y="174"/>
                  </a:cubicBezTo>
                  <a:cubicBezTo>
                    <a:pt x="138" y="160"/>
                    <a:pt x="138" y="160"/>
                    <a:pt x="138" y="160"/>
                  </a:cubicBezTo>
                  <a:cubicBezTo>
                    <a:pt x="106" y="179"/>
                    <a:pt x="106" y="179"/>
                    <a:pt x="106" y="179"/>
                  </a:cubicBezTo>
                  <a:cubicBezTo>
                    <a:pt x="106" y="260"/>
                    <a:pt x="106" y="260"/>
                    <a:pt x="106" y="260"/>
                  </a:cubicBezTo>
                  <a:cubicBezTo>
                    <a:pt x="106" y="265"/>
                    <a:pt x="110" y="269"/>
                    <a:pt x="116" y="269"/>
                  </a:cubicBezTo>
                  <a:close/>
                  <a:moveTo>
                    <a:pt x="0" y="176"/>
                  </a:moveTo>
                  <a:cubicBezTo>
                    <a:pt x="130" y="99"/>
                    <a:pt x="130" y="99"/>
                    <a:pt x="130" y="99"/>
                  </a:cubicBezTo>
                  <a:cubicBezTo>
                    <a:pt x="137" y="95"/>
                    <a:pt x="137" y="95"/>
                    <a:pt x="137" y="95"/>
                  </a:cubicBezTo>
                  <a:cubicBezTo>
                    <a:pt x="145" y="99"/>
                    <a:pt x="145" y="99"/>
                    <a:pt x="145" y="99"/>
                  </a:cubicBezTo>
                  <a:cubicBezTo>
                    <a:pt x="184" y="120"/>
                    <a:pt x="184" y="120"/>
                    <a:pt x="184" y="120"/>
                  </a:cubicBezTo>
                  <a:cubicBezTo>
                    <a:pt x="288" y="31"/>
                    <a:pt x="288" y="31"/>
                    <a:pt x="288" y="31"/>
                  </a:cubicBezTo>
                  <a:cubicBezTo>
                    <a:pt x="273" y="15"/>
                    <a:pt x="273" y="15"/>
                    <a:pt x="273" y="15"/>
                  </a:cubicBezTo>
                  <a:cubicBezTo>
                    <a:pt x="309" y="8"/>
                    <a:pt x="309" y="8"/>
                    <a:pt x="309" y="8"/>
                  </a:cubicBezTo>
                  <a:cubicBezTo>
                    <a:pt x="345" y="0"/>
                    <a:pt x="345" y="0"/>
                    <a:pt x="345" y="0"/>
                  </a:cubicBezTo>
                  <a:cubicBezTo>
                    <a:pt x="333" y="35"/>
                    <a:pt x="333" y="35"/>
                    <a:pt x="333" y="35"/>
                  </a:cubicBezTo>
                  <a:cubicBezTo>
                    <a:pt x="322" y="70"/>
                    <a:pt x="322" y="70"/>
                    <a:pt x="322" y="70"/>
                  </a:cubicBezTo>
                  <a:cubicBezTo>
                    <a:pt x="308" y="55"/>
                    <a:pt x="308" y="55"/>
                    <a:pt x="308" y="55"/>
                  </a:cubicBezTo>
                  <a:cubicBezTo>
                    <a:pt x="196" y="151"/>
                    <a:pt x="196" y="151"/>
                    <a:pt x="196" y="151"/>
                  </a:cubicBezTo>
                  <a:cubicBezTo>
                    <a:pt x="188" y="157"/>
                    <a:pt x="188" y="157"/>
                    <a:pt x="188" y="157"/>
                  </a:cubicBezTo>
                  <a:cubicBezTo>
                    <a:pt x="178" y="152"/>
                    <a:pt x="178" y="152"/>
                    <a:pt x="178" y="152"/>
                  </a:cubicBezTo>
                  <a:cubicBezTo>
                    <a:pt x="138" y="130"/>
                    <a:pt x="138" y="130"/>
                    <a:pt x="138" y="130"/>
                  </a:cubicBezTo>
                  <a:cubicBezTo>
                    <a:pt x="16" y="202"/>
                    <a:pt x="16" y="202"/>
                    <a:pt x="16" y="202"/>
                  </a:cubicBezTo>
                  <a:cubicBezTo>
                    <a:pt x="0" y="176"/>
                    <a:pt x="0" y="176"/>
                    <a:pt x="0" y="176"/>
                  </a:cubicBezTo>
                  <a:close/>
                  <a:moveTo>
                    <a:pt x="33" y="269"/>
                  </a:moveTo>
                  <a:cubicBezTo>
                    <a:pt x="73" y="269"/>
                    <a:pt x="73" y="269"/>
                    <a:pt x="73" y="269"/>
                  </a:cubicBezTo>
                  <a:cubicBezTo>
                    <a:pt x="78" y="269"/>
                    <a:pt x="82" y="265"/>
                    <a:pt x="82" y="260"/>
                  </a:cubicBezTo>
                  <a:cubicBezTo>
                    <a:pt x="82" y="193"/>
                    <a:pt x="82" y="193"/>
                    <a:pt x="82" y="193"/>
                  </a:cubicBezTo>
                  <a:cubicBezTo>
                    <a:pt x="24" y="228"/>
                    <a:pt x="24" y="228"/>
                    <a:pt x="24" y="228"/>
                  </a:cubicBezTo>
                  <a:cubicBezTo>
                    <a:pt x="24" y="260"/>
                    <a:pt x="24" y="260"/>
                    <a:pt x="24" y="260"/>
                  </a:cubicBezTo>
                  <a:cubicBezTo>
                    <a:pt x="24" y="265"/>
                    <a:pt x="28" y="269"/>
                    <a:pt x="33" y="269"/>
                  </a:cubicBezTo>
                  <a:close/>
                  <a:moveTo>
                    <a:pt x="198" y="269"/>
                  </a:moveTo>
                  <a:cubicBezTo>
                    <a:pt x="211" y="269"/>
                    <a:pt x="225" y="269"/>
                    <a:pt x="238" y="269"/>
                  </a:cubicBezTo>
                  <a:cubicBezTo>
                    <a:pt x="243" y="269"/>
                    <a:pt x="247" y="265"/>
                    <a:pt x="247" y="260"/>
                  </a:cubicBezTo>
                  <a:cubicBezTo>
                    <a:pt x="247" y="220"/>
                    <a:pt x="247" y="180"/>
                    <a:pt x="247" y="140"/>
                  </a:cubicBezTo>
                  <a:cubicBezTo>
                    <a:pt x="247" y="139"/>
                    <a:pt x="247" y="139"/>
                    <a:pt x="247" y="138"/>
                  </a:cubicBezTo>
                  <a:cubicBezTo>
                    <a:pt x="189" y="188"/>
                    <a:pt x="189" y="188"/>
                    <a:pt x="189" y="188"/>
                  </a:cubicBezTo>
                  <a:cubicBezTo>
                    <a:pt x="189" y="188"/>
                    <a:pt x="189" y="188"/>
                    <a:pt x="189" y="188"/>
                  </a:cubicBezTo>
                  <a:cubicBezTo>
                    <a:pt x="189" y="260"/>
                    <a:pt x="189" y="260"/>
                    <a:pt x="189" y="260"/>
                  </a:cubicBezTo>
                  <a:cubicBezTo>
                    <a:pt x="189" y="265"/>
                    <a:pt x="193" y="269"/>
                    <a:pt x="198" y="269"/>
                  </a:cubicBezTo>
                  <a:close/>
                  <a:moveTo>
                    <a:pt x="281" y="269"/>
                  </a:moveTo>
                  <a:cubicBezTo>
                    <a:pt x="320" y="269"/>
                    <a:pt x="320" y="269"/>
                    <a:pt x="320" y="269"/>
                  </a:cubicBezTo>
                  <a:cubicBezTo>
                    <a:pt x="326" y="269"/>
                    <a:pt x="330" y="265"/>
                    <a:pt x="330" y="260"/>
                  </a:cubicBezTo>
                  <a:cubicBezTo>
                    <a:pt x="330" y="115"/>
                    <a:pt x="330" y="115"/>
                    <a:pt x="330" y="115"/>
                  </a:cubicBezTo>
                  <a:cubicBezTo>
                    <a:pt x="306" y="88"/>
                    <a:pt x="306" y="88"/>
                    <a:pt x="306" y="88"/>
                  </a:cubicBezTo>
                  <a:cubicBezTo>
                    <a:pt x="271" y="118"/>
                    <a:pt x="271" y="118"/>
                    <a:pt x="271" y="118"/>
                  </a:cubicBezTo>
                  <a:cubicBezTo>
                    <a:pt x="271" y="260"/>
                    <a:pt x="271" y="260"/>
                    <a:pt x="271" y="260"/>
                  </a:cubicBezTo>
                  <a:cubicBezTo>
                    <a:pt x="271" y="265"/>
                    <a:pt x="276" y="269"/>
                    <a:pt x="281" y="269"/>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88" name="出自【趣你的PPT】(微信:qunideppt)：最优质的PPT资源库"/>
            <p:cNvSpPr>
              <a:spLocks noChangeArrowheads="1"/>
            </p:cNvSpPr>
            <p:nvPr/>
          </p:nvSpPr>
          <p:spPr bwMode="auto">
            <a:xfrm>
              <a:off x="9492755" y="1906151"/>
              <a:ext cx="1630346" cy="58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dirty="0">
                  <a:solidFill>
                    <a:srgbClr val="F8F8F8"/>
                  </a:solidFill>
                  <a:latin typeface="微软雅黑" panose="020B0503020204020204" pitchFamily="34" charset="-122"/>
                  <a:ea typeface="微软雅黑" panose="020B0503020204020204" pitchFamily="34" charset="-122"/>
                </a:rPr>
                <a:t>单击添加文本</a:t>
              </a:r>
              <a:endParaRPr lang="en-US" altLang="zh-CN" dirty="0">
                <a:solidFill>
                  <a:srgbClr val="F8F8F8"/>
                </a:solidFill>
                <a:latin typeface="微软雅黑" panose="020B0503020204020204" pitchFamily="34" charset="-122"/>
                <a:ea typeface="微软雅黑" panose="020B0503020204020204" pitchFamily="34" charset="-122"/>
              </a:endParaRPr>
            </a:p>
            <a:p>
              <a:pPr algn="ctr" eaLnBrk="1" fontAlgn="base" hangingPunct="1">
                <a:spcBef>
                  <a:spcPct val="0"/>
                </a:spcBef>
                <a:spcAft>
                  <a:spcPct val="0"/>
                </a:spcAft>
                <a:buFont typeface="Arial" panose="020B0604020202020204" pitchFamily="34" charset="0"/>
                <a:buNone/>
              </a:pPr>
              <a:r>
                <a:rPr lang="zh-CN" altLang="en-US" dirty="0">
                  <a:solidFill>
                    <a:srgbClr val="F8F8F8"/>
                  </a:solidFill>
                  <a:latin typeface="微软雅黑" panose="020B0503020204020204" pitchFamily="34" charset="-122"/>
                  <a:ea typeface="微软雅黑" panose="020B0503020204020204" pitchFamily="34" charset="-122"/>
                </a:rPr>
                <a:t>单击添加文本</a:t>
              </a:r>
              <a:endParaRPr lang="en-US" altLang="zh-CN" dirty="0">
                <a:solidFill>
                  <a:srgbClr val="F8F8F8"/>
                </a:solidFill>
                <a:latin typeface="微软雅黑" panose="020B0503020204020204" pitchFamily="34" charset="-122"/>
                <a:ea typeface="微软雅黑" panose="020B0503020204020204" pitchFamily="34" charset="-122"/>
              </a:endParaRPr>
            </a:p>
          </p:txBody>
        </p:sp>
      </p:grpSp>
      <p:pic>
        <p:nvPicPr>
          <p:cNvPr id="89" name="出自【趣你的PPT】(微信:qunideppt)：最优质的PPT资源库"/>
          <p:cNvPicPr>
            <a:picLocks noChangeAspect="1"/>
          </p:cNvPicPr>
          <p:nvPr/>
        </p:nvPicPr>
        <p:blipFill rotWithShape="1">
          <a:blip r:embed="rId5">
            <a:extLst>
              <a:ext uri="{28A0092B-C50C-407E-A947-70E740481C1C}">
                <a14:useLocalDpi xmlns:a14="http://schemas.microsoft.com/office/drawing/2010/main" val="0"/>
              </a:ext>
            </a:extLst>
          </a:blip>
          <a:srcRect/>
          <a:stretch>
            <a:fillRect/>
          </a:stretch>
        </p:blipFill>
        <p:spPr>
          <a:xfrm>
            <a:off x="1020000" y="1117150"/>
            <a:ext cx="3584115" cy="4410075"/>
          </a:xfrm>
          <a:prstGeom prst="rect">
            <a:avLst/>
          </a:prstGeom>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vertical)">
                                      <p:cBhvr>
                                        <p:cTn id="7" dur="500"/>
                                        <p:tgtEl>
                                          <p:spTgt spid="89"/>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ircle(out)">
                                      <p:cBhvr>
                                        <p:cTn id="11" dur="1000"/>
                                        <p:tgtEl>
                                          <p:spTgt spid="69"/>
                                        </p:tgtEl>
                                      </p:cBhvr>
                                    </p:animEffect>
                                  </p:childTnLst>
                                </p:cTn>
                              </p:par>
                            </p:childTnLst>
                          </p:cTn>
                        </p:par>
                        <p:par>
                          <p:cTn id="12" fill="hold">
                            <p:stCondLst>
                              <p:cond delay="1500"/>
                            </p:stCondLst>
                            <p:childTnLst>
                              <p:par>
                                <p:cTn id="13" presetID="6" presetClass="entr" presetSubtype="32"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circle(out)">
                                      <p:cBhvr>
                                        <p:cTn id="15" dur="1000"/>
                                        <p:tgtEl>
                                          <p:spTgt spid="73"/>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500"/>
                                        <p:tgtEl>
                                          <p:spTgt spid="65"/>
                                        </p:tgtEl>
                                      </p:cBhvr>
                                    </p:animEffect>
                                  </p:childTnLst>
                                </p:cTn>
                              </p:par>
                            </p:childTnLst>
                          </p:cTn>
                        </p:par>
                        <p:par>
                          <p:cTn id="20" fill="hold">
                            <p:stCondLst>
                              <p:cond delay="3000"/>
                            </p:stCondLst>
                            <p:childTnLst>
                              <p:par>
                                <p:cTn id="21" presetID="21" presetClass="entr" presetSubtype="1"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wheel(1)">
                                      <p:cBhvr>
                                        <p:cTn id="23" dur="750"/>
                                        <p:tgtEl>
                                          <p:spTgt spid="85"/>
                                        </p:tgtEl>
                                      </p:cBhvr>
                                    </p:animEffect>
                                  </p:childTnLst>
                                </p:cTn>
                              </p:par>
                            </p:childTnLst>
                          </p:cTn>
                        </p:par>
                        <p:par>
                          <p:cTn id="24" fill="hold">
                            <p:stCondLst>
                              <p:cond delay="4000"/>
                            </p:stCondLst>
                            <p:childTnLst>
                              <p:par>
                                <p:cTn id="25" presetID="21" presetClass="entr" presetSubtype="1"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heel(1)">
                                      <p:cBhvr>
                                        <p:cTn id="27" dur="750"/>
                                        <p:tgtEl>
                                          <p:spTgt spid="81"/>
                                        </p:tgtEl>
                                      </p:cBhvr>
                                    </p:animEffect>
                                  </p:childTnLst>
                                </p:cTn>
                              </p:par>
                            </p:childTnLst>
                          </p:cTn>
                        </p:par>
                        <p:par>
                          <p:cTn id="28" fill="hold">
                            <p:stCondLst>
                              <p:cond delay="5000"/>
                            </p:stCondLst>
                            <p:childTnLst>
                              <p:par>
                                <p:cTn id="29" presetID="21" presetClass="entr" presetSubtype="1" fill="hold"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heel(1)">
                                      <p:cBhvr>
                                        <p:cTn id="31" dur="7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出自【趣你的PPT】(微信:qunideppt)：最优质的PPT资源库"/>
          <p:cNvPicPr>
            <a:picLocks noChangeAspect="1"/>
          </p:cNvPicPr>
          <p:nvPr/>
        </p:nvPicPr>
        <p:blipFill>
          <a:blip r:embed="rId3"/>
          <a:stretch>
            <a:fillRect/>
          </a:stretch>
        </p:blipFill>
        <p:spPr>
          <a:xfrm>
            <a:off x="-124435" y="3790740"/>
            <a:ext cx="4606283" cy="3067259"/>
          </a:xfrm>
          <a:prstGeom prst="rect">
            <a:avLst/>
          </a:prstGeom>
        </p:spPr>
      </p:pic>
      <p:cxnSp>
        <p:nvCxnSpPr>
          <p:cNvPr id="3" name="出自【趣你的PPT】(微信:qunideppt)：最优质的PPT资源库"/>
          <p:cNvCxnSpPr/>
          <p:nvPr/>
        </p:nvCxnSpPr>
        <p:spPr>
          <a:xfrm>
            <a:off x="7199291" y="2306391"/>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出自【趣你的PPT】(微信:qunideppt)：最优质的PPT资源库"/>
          <p:cNvCxnSpPr/>
          <p:nvPr/>
        </p:nvCxnSpPr>
        <p:spPr>
          <a:xfrm>
            <a:off x="7199291" y="2951408"/>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出自【趣你的PPT】(微信:qunideppt)：最优质的PPT资源库"/>
          <p:cNvCxnSpPr/>
          <p:nvPr/>
        </p:nvCxnSpPr>
        <p:spPr>
          <a:xfrm>
            <a:off x="7199291" y="3596425"/>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出自【趣你的PPT】(微信:qunideppt)：最优质的PPT资源库"/>
          <p:cNvGrpSpPr/>
          <p:nvPr/>
        </p:nvGrpSpPr>
        <p:grpSpPr>
          <a:xfrm>
            <a:off x="7199291" y="1661374"/>
            <a:ext cx="3863662" cy="101958"/>
            <a:chOff x="7199291" y="1661374"/>
            <a:chExt cx="3863662" cy="101958"/>
          </a:xfrm>
        </p:grpSpPr>
        <p:cxnSp>
          <p:nvCxnSpPr>
            <p:cNvPr id="7" name="出自【趣你的PPT】(微信:qunideppt)：最优质的PPT资源库"/>
            <p:cNvCxnSpPr/>
            <p:nvPr/>
          </p:nvCxnSpPr>
          <p:spPr>
            <a:xfrm>
              <a:off x="7199291" y="1661374"/>
              <a:ext cx="38636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出自【趣你的PPT】(微信:qunideppt)：最优质的PPT资源库"/>
            <p:cNvCxnSpPr/>
            <p:nvPr/>
          </p:nvCxnSpPr>
          <p:spPr>
            <a:xfrm>
              <a:off x="7199291" y="1763332"/>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出自【趣你的PPT】(微信:qunideppt)：最优质的PPT资源库"/>
          <p:cNvGrpSpPr/>
          <p:nvPr/>
        </p:nvGrpSpPr>
        <p:grpSpPr>
          <a:xfrm>
            <a:off x="7199291" y="4241441"/>
            <a:ext cx="3889420" cy="96592"/>
            <a:chOff x="7199291" y="4241441"/>
            <a:chExt cx="3889420" cy="96592"/>
          </a:xfrm>
        </p:grpSpPr>
        <p:cxnSp>
          <p:nvCxnSpPr>
            <p:cNvPr id="10" name="出自【趣你的PPT】(微信:qunideppt)：最优质的PPT资源库"/>
            <p:cNvCxnSpPr/>
            <p:nvPr/>
          </p:nvCxnSpPr>
          <p:spPr>
            <a:xfrm>
              <a:off x="7199291" y="4241441"/>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出自【趣你的PPT】(微信:qunideppt)：最优质的PPT资源库"/>
            <p:cNvCxnSpPr/>
            <p:nvPr/>
          </p:nvCxnSpPr>
          <p:spPr>
            <a:xfrm>
              <a:off x="7225049" y="4338033"/>
              <a:ext cx="38636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出自【趣你的PPT】(微信:qunideppt)：最优质的PPT资源库"/>
          <p:cNvGrpSpPr/>
          <p:nvPr/>
        </p:nvGrpSpPr>
        <p:grpSpPr>
          <a:xfrm>
            <a:off x="9492415" y="770786"/>
            <a:ext cx="1480385" cy="709022"/>
            <a:chOff x="8423468" y="424317"/>
            <a:chExt cx="1711212" cy="819575"/>
          </a:xfrm>
        </p:grpSpPr>
        <p:sp>
          <p:nvSpPr>
            <p:cNvPr id="13" name="出自【趣你的PPT】(微信:qunideppt)：最优质的PPT资源库"/>
            <p:cNvSpPr/>
            <p:nvPr/>
          </p:nvSpPr>
          <p:spPr>
            <a:xfrm rot="2831830">
              <a:off x="8422783" y="425002"/>
              <a:ext cx="811369" cy="81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出自【趣你的PPT】(微信:qunideppt)：最优质的PPT资源库"/>
            <p:cNvSpPr/>
            <p:nvPr/>
          </p:nvSpPr>
          <p:spPr>
            <a:xfrm rot="2831830">
              <a:off x="9323995" y="433208"/>
              <a:ext cx="811369" cy="81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出自【趣你的PPT】(微信:qunideppt)：最优质的PPT资源库"/>
            <p:cNvSpPr txBox="1"/>
            <p:nvPr/>
          </p:nvSpPr>
          <p:spPr>
            <a:xfrm>
              <a:off x="9413885" y="506836"/>
              <a:ext cx="425002" cy="67595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目</a:t>
              </a:r>
            </a:p>
          </p:txBody>
        </p:sp>
        <p:sp>
          <p:nvSpPr>
            <p:cNvPr id="16" name="出自【趣你的PPT】(微信:qunideppt)：最优质的PPT资源库"/>
            <p:cNvSpPr txBox="1"/>
            <p:nvPr/>
          </p:nvSpPr>
          <p:spPr>
            <a:xfrm>
              <a:off x="8493771" y="506835"/>
              <a:ext cx="425002" cy="67595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录</a:t>
              </a:r>
            </a:p>
          </p:txBody>
        </p:sp>
      </p:grpSp>
      <p:sp>
        <p:nvSpPr>
          <p:cNvPr id="17" name="出自【趣你的PPT】(微信:qunideppt)：最优质的PPT资源库"/>
          <p:cNvSpPr txBox="1"/>
          <p:nvPr/>
        </p:nvSpPr>
        <p:spPr>
          <a:xfrm>
            <a:off x="7372848" y="1101427"/>
            <a:ext cx="2291190" cy="584775"/>
          </a:xfrm>
          <a:prstGeom prst="rect">
            <a:avLst/>
          </a:prstGeom>
          <a:noFill/>
        </p:spPr>
        <p:txBody>
          <a:bodyPr wrap="square" rtlCol="0">
            <a:spAutoFit/>
          </a:bodyPr>
          <a:lstStyle/>
          <a:p>
            <a:r>
              <a:rPr lang="en-US" altLang="zh-CN" sz="3200" b="1" dirty="0">
                <a:solidFill>
                  <a:srgbClr val="C00000"/>
                </a:solidFill>
              </a:rPr>
              <a:t>CONTENTS</a:t>
            </a:r>
            <a:endParaRPr lang="zh-CN" altLang="en-US" sz="3200" b="1" dirty="0">
              <a:solidFill>
                <a:srgbClr val="C00000"/>
              </a:solidFill>
            </a:endParaRPr>
          </a:p>
        </p:txBody>
      </p:sp>
      <p:sp>
        <p:nvSpPr>
          <p:cNvPr id="18" name="出自【趣你的PPT】(微信:qunideppt)：最优质的PPT资源库"/>
          <p:cNvSpPr txBox="1"/>
          <p:nvPr/>
        </p:nvSpPr>
        <p:spPr>
          <a:xfrm>
            <a:off x="7372848" y="1960017"/>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sp>
        <p:nvSpPr>
          <p:cNvPr id="19" name="出自【趣你的PPT】(微信:qunideppt)：最优质的PPT资源库"/>
          <p:cNvSpPr txBox="1"/>
          <p:nvPr/>
        </p:nvSpPr>
        <p:spPr>
          <a:xfrm>
            <a:off x="7372848" y="2585900"/>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sp>
        <p:nvSpPr>
          <p:cNvPr id="20" name="出自【趣你的PPT】(微信:qunideppt)：最优质的PPT资源库"/>
          <p:cNvSpPr txBox="1"/>
          <p:nvPr/>
        </p:nvSpPr>
        <p:spPr>
          <a:xfrm>
            <a:off x="7372848" y="3249163"/>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sp>
        <p:nvSpPr>
          <p:cNvPr id="21" name="出自【趣你的PPT】(微信:qunideppt)：最优质的PPT资源库"/>
          <p:cNvSpPr txBox="1"/>
          <p:nvPr/>
        </p:nvSpPr>
        <p:spPr>
          <a:xfrm>
            <a:off x="7372848" y="3894647"/>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pic>
        <p:nvPicPr>
          <p:cNvPr id="22" name="出自【趣你的PPT】(微信:qunideppt)：最优质的PPT资源库"/>
          <p:cNvPicPr>
            <a:picLocks noChangeAspect="1"/>
          </p:cNvPicPr>
          <p:nvPr/>
        </p:nvPicPr>
        <p:blipFill>
          <a:blip r:embed="rId4"/>
          <a:stretch>
            <a:fillRect/>
          </a:stretch>
        </p:blipFill>
        <p:spPr>
          <a:xfrm>
            <a:off x="10474307" y="3793110"/>
            <a:ext cx="447217" cy="447217"/>
          </a:xfrm>
          <a:prstGeom prst="rect">
            <a:avLst/>
          </a:prstGeom>
        </p:spPr>
      </p:pic>
      <p:pic>
        <p:nvPicPr>
          <p:cNvPr id="23" name="出自【趣你的PPT】(微信:qunideppt)：最优质的PPT资源库"/>
          <p:cNvPicPr>
            <a:picLocks noChangeAspect="1"/>
          </p:cNvPicPr>
          <p:nvPr/>
        </p:nvPicPr>
        <p:blipFill>
          <a:blip r:embed="rId5"/>
          <a:stretch>
            <a:fillRect/>
          </a:stretch>
        </p:blipFill>
        <p:spPr>
          <a:xfrm>
            <a:off x="10474308" y="1852016"/>
            <a:ext cx="421220" cy="421220"/>
          </a:xfrm>
          <a:prstGeom prst="rect">
            <a:avLst/>
          </a:prstGeom>
        </p:spPr>
      </p:pic>
      <p:pic>
        <p:nvPicPr>
          <p:cNvPr id="24" name="出自【趣你的PPT】(微信:qunideppt)：最优质的PPT资源库"/>
          <p:cNvPicPr>
            <a:picLocks noChangeAspect="1"/>
          </p:cNvPicPr>
          <p:nvPr/>
        </p:nvPicPr>
        <p:blipFill>
          <a:blip r:embed="rId6"/>
          <a:stretch>
            <a:fillRect/>
          </a:stretch>
        </p:blipFill>
        <p:spPr>
          <a:xfrm>
            <a:off x="10485135" y="3172274"/>
            <a:ext cx="432092" cy="432092"/>
          </a:xfrm>
          <a:prstGeom prst="rect">
            <a:avLst/>
          </a:prstGeom>
        </p:spPr>
      </p:pic>
      <p:pic>
        <p:nvPicPr>
          <p:cNvPr id="25" name="出自【趣你的PPT】(微信:qunideppt)：最优质的PPT资源库"/>
          <p:cNvPicPr>
            <a:picLocks noChangeAspect="1"/>
          </p:cNvPicPr>
          <p:nvPr/>
        </p:nvPicPr>
        <p:blipFill>
          <a:blip r:embed="rId7"/>
          <a:stretch>
            <a:fillRect/>
          </a:stretch>
        </p:blipFill>
        <p:spPr>
          <a:xfrm>
            <a:off x="10485134" y="2572624"/>
            <a:ext cx="429649" cy="429649"/>
          </a:xfrm>
          <a:prstGeom prst="rect">
            <a:avLst/>
          </a:prstGeom>
        </p:spPr>
      </p:pic>
      <p:pic>
        <p:nvPicPr>
          <p:cNvPr id="26" name="出自【趣你的PPT】(微信:qunideppt)：最优质的PPT资源库"/>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1721" y="4964919"/>
            <a:ext cx="3248525" cy="2860642"/>
          </a:xfrm>
          <a:prstGeom prst="rect">
            <a:avLst/>
          </a:prstGeom>
        </p:spPr>
      </p:pic>
      <p:pic>
        <p:nvPicPr>
          <p:cNvPr id="27" name="出自【趣你的PPT】(微信:qunideppt)：最优质的PPT资源库"/>
          <p:cNvPicPr>
            <a:picLocks noChangeAspect="1"/>
          </p:cNvPicPr>
          <p:nvPr/>
        </p:nvPicPr>
        <p:blipFill>
          <a:blip r:embed="rId9"/>
          <a:stretch>
            <a:fillRect/>
          </a:stretch>
        </p:blipFill>
        <p:spPr>
          <a:xfrm>
            <a:off x="4330715" y="485503"/>
            <a:ext cx="1682642" cy="4688230"/>
          </a:xfrm>
          <a:prstGeom prst="rect">
            <a:avLst/>
          </a:prstGeom>
        </p:spPr>
      </p:pic>
      <p:pic>
        <p:nvPicPr>
          <p:cNvPr id="28" name="出自【趣你的PPT】(微信:qunideppt)：最优质的PPT资源库"/>
          <p:cNvPicPr>
            <a:picLocks noChangeAspect="1"/>
          </p:cNvPicPr>
          <p:nvPr/>
        </p:nvPicPr>
        <p:blipFill>
          <a:blip r:embed="rId10"/>
          <a:stretch>
            <a:fillRect/>
          </a:stretch>
        </p:blipFill>
        <p:spPr>
          <a:xfrm>
            <a:off x="-124435" y="-181853"/>
            <a:ext cx="2820211" cy="3230423"/>
          </a:xfrm>
          <a:prstGeom prst="rect">
            <a:avLst/>
          </a:prstGeom>
        </p:spPr>
      </p:pic>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1" presetClass="entr" presetSubtype="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childTnLst>
                              </p:cTn>
                            </p:par>
                            <p:par>
                              <p:cTn id="25" fill="hold">
                                <p:stCondLst>
                                  <p:cond delay="4000"/>
                                </p:stCondLst>
                                <p:childTnLst>
                                  <p:par>
                                    <p:cTn id="26" presetID="2" presetClass="entr" presetSubtype="1" fill="hold" nodeType="afterEffect" p14:presetBounceEnd="54000">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14:bounceEnd="54000">
                                          <p:cBhvr additive="base">
                                            <p:cTn id="28" dur="500" fill="hold"/>
                                            <p:tgtEl>
                                              <p:spTgt spid="26"/>
                                            </p:tgtEl>
                                            <p:attrNameLst>
                                              <p:attrName>ppt_x</p:attrName>
                                            </p:attrNameLst>
                                          </p:cBhvr>
                                          <p:tavLst>
                                            <p:tav tm="0">
                                              <p:val>
                                                <p:strVal val="#ppt_x"/>
                                              </p:val>
                                            </p:tav>
                                            <p:tav tm="100000">
                                              <p:val>
                                                <p:strVal val="#ppt_x"/>
                                              </p:val>
                                            </p:tav>
                                          </p:tavLst>
                                        </p:anim>
                                        <p:anim calcmode="lin" valueType="num" p14:bounceEnd="54000">
                                          <p:cBhvr additive="base">
                                            <p:cTn id="29" dur="500" fill="hold"/>
                                            <p:tgtEl>
                                              <p:spTgt spid="26"/>
                                            </p:tgtEl>
                                            <p:attrNameLst>
                                              <p:attrName>ppt_y</p:attrName>
                                            </p:attrNameLst>
                                          </p:cBhvr>
                                          <p:tavLst>
                                            <p:tav tm="0">
                                              <p:val>
                                                <p:strVal val="0-#ppt_h/2"/>
                                              </p:val>
                                            </p:tav>
                                            <p:tav tm="100000">
                                              <p:val>
                                                <p:strVal val="#ppt_y"/>
                                              </p:val>
                                            </p:tav>
                                          </p:tavLst>
                                        </p:anim>
                                      </p:childTnLst>
                                    </p:cTn>
                                  </p:par>
                                </p:childTnLst>
                              </p:cTn>
                            </p:par>
                            <p:par>
                              <p:cTn id="30" fill="hold">
                                <p:stCondLst>
                                  <p:cond delay="4500"/>
                                </p:stCondLst>
                                <p:childTnLst>
                                  <p:par>
                                    <p:cTn id="31" presetID="53" presetClass="entr" presetSubtype="16"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p:stCondLst>
                                  <p:cond delay="5500"/>
                                </p:stCondLst>
                                <p:childTnLst>
                                  <p:par>
                                    <p:cTn id="41" presetID="23" presetClass="entr" presetSubtype="3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strVal val="4*#ppt_w"/>
                                              </p:val>
                                            </p:tav>
                                            <p:tav tm="100000">
                                              <p:val>
                                                <p:strVal val="#ppt_w"/>
                                              </p:val>
                                            </p:tav>
                                          </p:tavLst>
                                        </p:anim>
                                        <p:anim calcmode="lin" valueType="num">
                                          <p:cBhvr>
                                            <p:cTn id="44" dur="500" fill="hold"/>
                                            <p:tgtEl>
                                              <p:spTgt spid="12"/>
                                            </p:tgtEl>
                                            <p:attrNameLst>
                                              <p:attrName>ppt_h</p:attrName>
                                            </p:attrNameLst>
                                          </p:cBhvr>
                                          <p:tavLst>
                                            <p:tav tm="0">
                                              <p:val>
                                                <p:strVal val="4*#ppt_h"/>
                                              </p:val>
                                            </p:tav>
                                            <p:tav tm="100000">
                                              <p:val>
                                                <p:strVal val="#ppt_h"/>
                                              </p:val>
                                            </p:tav>
                                          </p:tavLst>
                                        </p:anim>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p:stCondLst>
                                  <p:cond delay="6500"/>
                                </p:stCondLst>
                                <p:childTnLst>
                                  <p:par>
                                    <p:cTn id="50" presetID="2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par>
                              <p:cTn id="53" fill="hold">
                                <p:stCondLst>
                                  <p:cond delay="7000"/>
                                </p:stCondLst>
                                <p:childTnLst>
                                  <p:par>
                                    <p:cTn id="54" presetID="10"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75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8000"/>
                                </p:stCondLst>
                                <p:childTnLst>
                                  <p:par>
                                    <p:cTn id="62" presetID="22" presetClass="entr" presetSubtype="8"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8500"/>
                                </p:stCondLst>
                                <p:childTnLst>
                                  <p:par>
                                    <p:cTn id="66" presetID="10"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9000"/>
                                </p:stCondLst>
                                <p:childTnLst>
                                  <p:par>
                                    <p:cTn id="70" presetID="2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9500"/>
                                </p:stCondLst>
                                <p:childTnLst>
                                  <p:par>
                                    <p:cTn id="74" presetID="22" presetClass="entr" presetSubtype="8"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cTn>
                                  </p:par>
                                </p:childTnLst>
                              </p:cTn>
                            </p:par>
                            <p:par>
                              <p:cTn id="77" fill="hold">
                                <p:stCondLst>
                                  <p:cond delay="10000"/>
                                </p:stCondLst>
                                <p:childTnLst>
                                  <p:par>
                                    <p:cTn id="78" presetID="10"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par>
                              <p:cTn id="81" fill="hold">
                                <p:stCondLst>
                                  <p:cond delay="105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par>
                              <p:cTn id="85" fill="hold">
                                <p:stCondLst>
                                  <p:cond delay="11000"/>
                                </p:stCondLst>
                                <p:childTnLst>
                                  <p:par>
                                    <p:cTn id="86" presetID="22" presetClass="entr" presetSubtype="8"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left)">
                                          <p:cBhvr>
                                            <p:cTn id="88" dur="500"/>
                                            <p:tgtEl>
                                              <p:spTgt spid="9"/>
                                            </p:tgtEl>
                                          </p:cBhvr>
                                        </p:animEffect>
                                      </p:childTnLst>
                                    </p:cTn>
                                  </p:par>
                                </p:childTnLst>
                              </p:cTn>
                            </p:par>
                            <p:par>
                              <p:cTn id="89" fill="hold">
                                <p:stCondLst>
                                  <p:cond delay="11500"/>
                                </p:stCondLst>
                                <p:childTnLst>
                                  <p:par>
                                    <p:cTn id="90" presetID="10" presetClass="entr" presetSubtype="0" fill="hold"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par>
                              <p:cTn id="93" fill="hold">
                                <p:stCondLst>
                                  <p:cond delay="12000"/>
                                </p:stCondLst>
                                <p:childTnLst>
                                  <p:par>
                                    <p:cTn id="94" presetID="22" presetClass="entr" presetSubtype="8"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1" presetClass="entr" presetSubtype="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childTnLst>
                              </p:cTn>
                            </p:par>
                            <p:par>
                              <p:cTn id="25" fill="hold">
                                <p:stCondLst>
                                  <p:cond delay="4000"/>
                                </p:stCondLst>
                                <p:childTnLst>
                                  <p:par>
                                    <p:cTn id="26" presetID="2" presetClass="entr" presetSubtype="1"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0-#ppt_h/2"/>
                                              </p:val>
                                            </p:tav>
                                            <p:tav tm="100000">
                                              <p:val>
                                                <p:strVal val="#ppt_y"/>
                                              </p:val>
                                            </p:tav>
                                          </p:tavLst>
                                        </p:anim>
                                      </p:childTnLst>
                                    </p:cTn>
                                  </p:par>
                                </p:childTnLst>
                              </p:cTn>
                            </p:par>
                            <p:par>
                              <p:cTn id="30" fill="hold">
                                <p:stCondLst>
                                  <p:cond delay="4500"/>
                                </p:stCondLst>
                                <p:childTnLst>
                                  <p:par>
                                    <p:cTn id="31" presetID="53" presetClass="entr" presetSubtype="16"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p:stCondLst>
                                  <p:cond delay="5500"/>
                                </p:stCondLst>
                                <p:childTnLst>
                                  <p:par>
                                    <p:cTn id="41" presetID="23" presetClass="entr" presetSubtype="3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strVal val="4*#ppt_w"/>
                                              </p:val>
                                            </p:tav>
                                            <p:tav tm="100000">
                                              <p:val>
                                                <p:strVal val="#ppt_w"/>
                                              </p:val>
                                            </p:tav>
                                          </p:tavLst>
                                        </p:anim>
                                        <p:anim calcmode="lin" valueType="num">
                                          <p:cBhvr>
                                            <p:cTn id="44" dur="500" fill="hold"/>
                                            <p:tgtEl>
                                              <p:spTgt spid="12"/>
                                            </p:tgtEl>
                                            <p:attrNameLst>
                                              <p:attrName>ppt_h</p:attrName>
                                            </p:attrNameLst>
                                          </p:cBhvr>
                                          <p:tavLst>
                                            <p:tav tm="0">
                                              <p:val>
                                                <p:strVal val="4*#ppt_h"/>
                                              </p:val>
                                            </p:tav>
                                            <p:tav tm="100000">
                                              <p:val>
                                                <p:strVal val="#ppt_h"/>
                                              </p:val>
                                            </p:tav>
                                          </p:tavLst>
                                        </p:anim>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p:stCondLst>
                                  <p:cond delay="6500"/>
                                </p:stCondLst>
                                <p:childTnLst>
                                  <p:par>
                                    <p:cTn id="50" presetID="2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par>
                              <p:cTn id="53" fill="hold">
                                <p:stCondLst>
                                  <p:cond delay="7000"/>
                                </p:stCondLst>
                                <p:childTnLst>
                                  <p:par>
                                    <p:cTn id="54" presetID="10"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75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8000"/>
                                </p:stCondLst>
                                <p:childTnLst>
                                  <p:par>
                                    <p:cTn id="62" presetID="22" presetClass="entr" presetSubtype="8"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8500"/>
                                </p:stCondLst>
                                <p:childTnLst>
                                  <p:par>
                                    <p:cTn id="66" presetID="10"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9000"/>
                                </p:stCondLst>
                                <p:childTnLst>
                                  <p:par>
                                    <p:cTn id="70" presetID="2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9500"/>
                                </p:stCondLst>
                                <p:childTnLst>
                                  <p:par>
                                    <p:cTn id="74" presetID="22" presetClass="entr" presetSubtype="8"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cTn>
                                  </p:par>
                                </p:childTnLst>
                              </p:cTn>
                            </p:par>
                            <p:par>
                              <p:cTn id="77" fill="hold">
                                <p:stCondLst>
                                  <p:cond delay="10000"/>
                                </p:stCondLst>
                                <p:childTnLst>
                                  <p:par>
                                    <p:cTn id="78" presetID="10"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par>
                              <p:cTn id="81" fill="hold">
                                <p:stCondLst>
                                  <p:cond delay="105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par>
                              <p:cTn id="85" fill="hold">
                                <p:stCondLst>
                                  <p:cond delay="11000"/>
                                </p:stCondLst>
                                <p:childTnLst>
                                  <p:par>
                                    <p:cTn id="86" presetID="22" presetClass="entr" presetSubtype="8"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left)">
                                          <p:cBhvr>
                                            <p:cTn id="88" dur="500"/>
                                            <p:tgtEl>
                                              <p:spTgt spid="9"/>
                                            </p:tgtEl>
                                          </p:cBhvr>
                                        </p:animEffect>
                                      </p:childTnLst>
                                    </p:cTn>
                                  </p:par>
                                </p:childTnLst>
                              </p:cTn>
                            </p:par>
                            <p:par>
                              <p:cTn id="89" fill="hold">
                                <p:stCondLst>
                                  <p:cond delay="11500"/>
                                </p:stCondLst>
                                <p:childTnLst>
                                  <p:par>
                                    <p:cTn id="90" presetID="10" presetClass="entr" presetSubtype="0" fill="hold"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par>
                              <p:cTn id="93" fill="hold">
                                <p:stCondLst>
                                  <p:cond delay="12000"/>
                                </p:stCondLst>
                                <p:childTnLst>
                                  <p:par>
                                    <p:cTn id="94" presetID="22" presetClass="entr" presetSubtype="8"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a:xfrm rot="8113422">
            <a:off x="546119" y="1332629"/>
            <a:ext cx="3312368" cy="3312368"/>
          </a:xfrm>
          <a:prstGeom prst="teardrop">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Group 10出自【趣你的PPT】(微信:qunideppt)：最优质的PPT资源库"/>
          <p:cNvGrpSpPr/>
          <p:nvPr/>
        </p:nvGrpSpPr>
        <p:grpSpPr>
          <a:xfrm>
            <a:off x="1156268" y="1942777"/>
            <a:ext cx="2088232" cy="2088232"/>
            <a:chOff x="2063552" y="2420888"/>
            <a:chExt cx="2088232" cy="2088232"/>
          </a:xfrm>
        </p:grpSpPr>
        <p:sp>
          <p:nvSpPr>
            <p:cNvPr id="16" name="出自【趣你的PPT】(微信:qunideppt)：最优质的PPT资源库"/>
            <p:cNvSpPr/>
            <p:nvPr/>
          </p:nvSpPr>
          <p:spPr>
            <a:xfrm>
              <a:off x="2063552" y="2420888"/>
              <a:ext cx="2088232"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7" name="出自【趣你的PPT】(微信:qunideppt)：最优质的PPT资源库"/>
            <p:cNvPicPr>
              <a:picLocks noChangeAspect="1"/>
            </p:cNvPicPr>
            <p:nvPr/>
          </p:nvPicPr>
          <p:blipFill>
            <a:blip r:embed="rId5"/>
            <a:stretch>
              <a:fillRect/>
            </a:stretch>
          </p:blipFill>
          <p:spPr>
            <a:xfrm>
              <a:off x="2296829" y="2651117"/>
              <a:ext cx="1621677" cy="1627773"/>
            </a:xfrm>
            <a:prstGeom prst="rect">
              <a:avLst/>
            </a:prstGeom>
          </p:spPr>
        </p:pic>
      </p:grpSp>
      <p:sp>
        <p:nvSpPr>
          <p:cNvPr id="18" name="出自【趣你的PPT】(微信:qunideppt)：最优质的PPT资源库"/>
          <p:cNvSpPr/>
          <p:nvPr/>
        </p:nvSpPr>
        <p:spPr>
          <a:xfrm rot="8113422">
            <a:off x="4180604" y="2986892"/>
            <a:ext cx="1872208" cy="1872208"/>
          </a:xfrm>
          <a:prstGeom prst="teardrop">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 name="Group 18出自【趣你的PPT】(微信:qunideppt)：最优质的PPT资源库"/>
          <p:cNvGrpSpPr/>
          <p:nvPr/>
        </p:nvGrpSpPr>
        <p:grpSpPr>
          <a:xfrm>
            <a:off x="4525471" y="3331758"/>
            <a:ext cx="1180305" cy="1180305"/>
            <a:chOff x="4602744" y="3536597"/>
            <a:chExt cx="1180305" cy="1180305"/>
          </a:xfrm>
        </p:grpSpPr>
        <p:sp>
          <p:nvSpPr>
            <p:cNvPr id="20" name="出自【趣你的PPT】(微信:qunideppt)：最优质的PPT资源库"/>
            <p:cNvSpPr/>
            <p:nvPr/>
          </p:nvSpPr>
          <p:spPr>
            <a:xfrm>
              <a:off x="4602744" y="3536597"/>
              <a:ext cx="1180305" cy="1180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出自【趣你的PPT】(微信:qunideppt)：最优质的PPT资源库"/>
            <p:cNvPicPr>
              <a:picLocks noChangeAspect="1"/>
            </p:cNvPicPr>
            <p:nvPr/>
          </p:nvPicPr>
          <p:blipFill>
            <a:blip r:embed="rId6"/>
            <a:stretch>
              <a:fillRect/>
            </a:stretch>
          </p:blipFill>
          <p:spPr>
            <a:xfrm>
              <a:off x="4770590" y="3705127"/>
              <a:ext cx="863626" cy="866872"/>
            </a:xfrm>
            <a:prstGeom prst="rect">
              <a:avLst/>
            </a:prstGeom>
          </p:spPr>
        </p:pic>
      </p:grpSp>
      <p:grpSp>
        <p:nvGrpSpPr>
          <p:cNvPr id="22" name="Group 21出自【趣你的PPT】(微信:qunideppt)：最优质的PPT资源库"/>
          <p:cNvGrpSpPr/>
          <p:nvPr/>
        </p:nvGrpSpPr>
        <p:grpSpPr>
          <a:xfrm>
            <a:off x="3059427" y="990452"/>
            <a:ext cx="1174012" cy="1174012"/>
            <a:chOff x="3136700" y="1195291"/>
            <a:chExt cx="1174012" cy="1174012"/>
          </a:xfrm>
        </p:grpSpPr>
        <p:sp>
          <p:nvSpPr>
            <p:cNvPr id="23" name="出自【趣你的PPT】(微信:qunideppt)：最优质的PPT资源库"/>
            <p:cNvSpPr/>
            <p:nvPr/>
          </p:nvSpPr>
          <p:spPr>
            <a:xfrm>
              <a:off x="3136700" y="1195291"/>
              <a:ext cx="1174012" cy="1174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出自【趣你的PPT】(微信:qunideppt)：最优质的PPT资源库"/>
            <p:cNvSpPr txBox="1"/>
            <p:nvPr/>
          </p:nvSpPr>
          <p:spPr>
            <a:xfrm>
              <a:off x="3252841" y="1538819"/>
              <a:ext cx="971594" cy="523220"/>
            </a:xfrm>
            <a:prstGeom prst="rect">
              <a:avLst/>
            </a:prstGeom>
            <a:noFill/>
          </p:spPr>
          <p:txBody>
            <a:bodyPr wrap="square" rtlCol="0">
              <a:spAutoFit/>
            </a:bodyPr>
            <a:lstStyle/>
            <a:p>
              <a:r>
                <a:rPr lang="en-US" altLang="zh-CN" sz="2800" b="1" dirty="0">
                  <a:solidFill>
                    <a:prstClr val="black"/>
                  </a:solidFill>
                </a:rPr>
                <a:t>2014</a:t>
              </a:r>
              <a:endParaRPr lang="zh-CN" altLang="en-US" sz="2800" b="1" dirty="0">
                <a:solidFill>
                  <a:prstClr val="black"/>
                </a:solidFill>
              </a:endParaRPr>
            </a:p>
          </p:txBody>
        </p:sp>
      </p:grpSp>
      <p:grpSp>
        <p:nvGrpSpPr>
          <p:cNvPr id="25" name="Group 24出自【趣你的PPT】(微信:qunideppt)：最优质的PPT资源库"/>
          <p:cNvGrpSpPr/>
          <p:nvPr/>
        </p:nvGrpSpPr>
        <p:grpSpPr>
          <a:xfrm>
            <a:off x="4067985" y="2303888"/>
            <a:ext cx="951489" cy="951489"/>
            <a:chOff x="4145258" y="2508727"/>
            <a:chExt cx="951489" cy="951489"/>
          </a:xfrm>
        </p:grpSpPr>
        <p:sp>
          <p:nvSpPr>
            <p:cNvPr id="26" name="出自【趣你的PPT】(微信:qunideppt)：最优质的PPT资源库"/>
            <p:cNvSpPr/>
            <p:nvPr/>
          </p:nvSpPr>
          <p:spPr>
            <a:xfrm>
              <a:off x="4145258" y="2508727"/>
              <a:ext cx="951489" cy="9514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出自【趣你的PPT】(微信:qunideppt)：最优质的PPT资源库"/>
            <p:cNvSpPr txBox="1"/>
            <p:nvPr/>
          </p:nvSpPr>
          <p:spPr>
            <a:xfrm>
              <a:off x="4224434" y="2753638"/>
              <a:ext cx="872313" cy="461665"/>
            </a:xfrm>
            <a:prstGeom prst="rect">
              <a:avLst/>
            </a:prstGeom>
            <a:noFill/>
          </p:spPr>
          <p:txBody>
            <a:bodyPr wrap="square" rtlCol="0">
              <a:spAutoFit/>
            </a:bodyPr>
            <a:lstStyle/>
            <a:p>
              <a:r>
                <a:rPr lang="en-US" altLang="zh-CN" sz="2400" b="1" dirty="0">
                  <a:solidFill>
                    <a:prstClr val="black"/>
                  </a:solidFill>
                </a:rPr>
                <a:t>2013</a:t>
              </a:r>
              <a:endParaRPr lang="zh-CN" altLang="en-US" sz="2400" b="1" dirty="0">
                <a:solidFill>
                  <a:prstClr val="black"/>
                </a:solidFill>
              </a:endParaRPr>
            </a:p>
          </p:txBody>
        </p:sp>
      </p:grpSp>
      <p:sp>
        <p:nvSpPr>
          <p:cNvPr id="28" name="出自【趣你的PPT】(微信:qunideppt)：最优质的PPT资源库"/>
          <p:cNvSpPr/>
          <p:nvPr/>
        </p:nvSpPr>
        <p:spPr>
          <a:xfrm>
            <a:off x="6229175" y="867787"/>
            <a:ext cx="5136232" cy="738664"/>
          </a:xfrm>
          <a:prstGeom prst="rect">
            <a:avLst/>
          </a:prstGeom>
        </p:spPr>
        <p:txBody>
          <a:bodyPr wrap="square">
            <a:spAutoFit/>
          </a:bodyPr>
          <a:lstStyle/>
          <a:p>
            <a:r>
              <a:rPr lang="zh-CN" altLang="en-US" sz="1400">
                <a:latin typeface="微软雅黑" panose="020B0503020204020204" pitchFamily="34" charset="-122"/>
                <a:ea typeface="微软雅黑" panose="020B0503020204020204" pitchFamily="34" charset="-122"/>
              </a:rPr>
              <a:t>该原创</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模板来自公众号：趣你的</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。我们制作的</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教程视频</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趣你的</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，播放量已超过</a:t>
            </a:r>
            <a:r>
              <a:rPr lang="en-US" altLang="zh-CN" sz="1400">
                <a:latin typeface="微软雅黑" panose="020B0503020204020204" pitchFamily="34" charset="-122"/>
                <a:ea typeface="微软雅黑" panose="020B0503020204020204" pitchFamily="34" charset="-122"/>
              </a:rPr>
              <a:t>500</a:t>
            </a:r>
            <a:r>
              <a:rPr lang="zh-CN" altLang="en-US" sz="1400">
                <a:latin typeface="微软雅黑" panose="020B0503020204020204" pitchFamily="34" charset="-122"/>
                <a:ea typeface="微软雅黑" panose="020B0503020204020204" pitchFamily="34" charset="-122"/>
              </a:rPr>
              <a:t>万次。</a:t>
            </a:r>
          </a:p>
          <a:p>
            <a:r>
              <a:rPr lang="zh-CN" altLang="en-US" sz="1400">
                <a:latin typeface="微软雅黑" panose="020B0503020204020204" pitchFamily="34" charset="-122"/>
                <a:ea typeface="微软雅黑" panose="020B0503020204020204" pitchFamily="34" charset="-122"/>
              </a:rPr>
              <a:t>一不小心，就学会</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，快来加入我们。</a:t>
            </a:r>
          </a:p>
        </p:txBody>
      </p:sp>
      <p:sp>
        <p:nvSpPr>
          <p:cNvPr id="29" name="出自【趣你的PPT】(微信:qunideppt)：最优质的PPT资源库"/>
          <p:cNvSpPr/>
          <p:nvPr/>
        </p:nvSpPr>
        <p:spPr>
          <a:xfrm>
            <a:off x="6229175" y="4160265"/>
            <a:ext cx="5208241" cy="1754326"/>
          </a:xfrm>
          <a:prstGeom prst="rect">
            <a:avLst/>
          </a:prstGeom>
        </p:spPr>
        <p:txBody>
          <a:bodyPr wrap="square">
            <a:spAutoFit/>
          </a:bodyPr>
          <a:lstStyle/>
          <a:p>
            <a:r>
              <a:rPr lang="en-US" altLang="zh-CN" sz="1200" dirty="0"/>
              <a:t>Our studio is committed to professional PPT template publication, </a:t>
            </a:r>
            <a:r>
              <a:rPr lang="en-US" altLang="zh-CN" sz="1200" dirty="0" err="1"/>
              <a:t>coursewareand</a:t>
            </a:r>
            <a:r>
              <a:rPr lang="en-US" altLang="zh-CN" sz="1200" dirty="0"/>
              <a:t> reporting PPT beautification, and provides PPT customized professional services to you.</a:t>
            </a:r>
          </a:p>
          <a:p>
            <a:r>
              <a:rPr lang="en-US" altLang="zh-CN" sz="1200" dirty="0"/>
              <a:t>We are adhering to the "to give you a demonstration of light and heat" </a:t>
            </a:r>
            <a:r>
              <a:rPr lang="en-US" altLang="zh-CN" sz="1200" dirty="0" err="1"/>
              <a:t>concept,for</a:t>
            </a:r>
            <a:r>
              <a:rPr lang="en-US" altLang="zh-CN" sz="1200" dirty="0"/>
              <a:t> you to share the market pressure, let you every appearance of </a:t>
            </a:r>
            <a:r>
              <a:rPr lang="en-US" altLang="zh-CN" sz="1200" dirty="0" err="1"/>
              <a:t>confidence.Professional</a:t>
            </a:r>
            <a:r>
              <a:rPr lang="en-US" altLang="zh-CN" sz="1200" dirty="0"/>
              <a:t> team, improve customer service, enthusiastic service, scientific and strict logic, be strict in one's demands work attitude, you can set the </a:t>
            </a:r>
            <a:r>
              <a:rPr lang="en-US" altLang="zh-CN" sz="1200" dirty="0" err="1"/>
              <a:t>developmentbe</a:t>
            </a:r>
            <a:r>
              <a:rPr lang="en-US" altLang="zh-CN" sz="1200" dirty="0"/>
              <a:t> a tiger with wings added!</a:t>
            </a:r>
          </a:p>
          <a:p>
            <a:endParaRPr lang="en-US" altLang="zh-CN" sz="1200" dirty="0"/>
          </a:p>
        </p:txBody>
      </p:sp>
      <p:sp>
        <p:nvSpPr>
          <p:cNvPr id="30" name="出自【趣你的PPT】(微信:qunideppt)：最优质的PPT资源库"/>
          <p:cNvSpPr/>
          <p:nvPr/>
        </p:nvSpPr>
        <p:spPr>
          <a:xfrm>
            <a:off x="6229175" y="1702004"/>
            <a:ext cx="5136232" cy="738664"/>
          </a:xfrm>
          <a:prstGeom prst="rect">
            <a:avLst/>
          </a:prstGeom>
        </p:spPr>
        <p:txBody>
          <a:bodyPr wrap="square">
            <a:spAutoFit/>
          </a:bodyPr>
          <a:lstStyle/>
          <a:p>
            <a:r>
              <a:rPr lang="zh-CN" altLang="en-US" sz="1400">
                <a:latin typeface="微软雅黑" panose="020B0503020204020204" pitchFamily="34" charset="-122"/>
                <a:ea typeface="微软雅黑" panose="020B0503020204020204" pitchFamily="34" charset="-122"/>
              </a:rPr>
              <a:t>该原创</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模板来自公众号：趣你的</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。我们制作的</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教程视频</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趣你的</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，播放量已超过</a:t>
            </a:r>
            <a:r>
              <a:rPr lang="en-US" altLang="zh-CN" sz="1400">
                <a:latin typeface="微软雅黑" panose="020B0503020204020204" pitchFamily="34" charset="-122"/>
                <a:ea typeface="微软雅黑" panose="020B0503020204020204" pitchFamily="34" charset="-122"/>
              </a:rPr>
              <a:t>500</a:t>
            </a:r>
            <a:r>
              <a:rPr lang="zh-CN" altLang="en-US" sz="1400">
                <a:latin typeface="微软雅黑" panose="020B0503020204020204" pitchFamily="34" charset="-122"/>
                <a:ea typeface="微软雅黑" panose="020B0503020204020204" pitchFamily="34" charset="-122"/>
              </a:rPr>
              <a:t>万次。</a:t>
            </a:r>
          </a:p>
          <a:p>
            <a:r>
              <a:rPr lang="zh-CN" altLang="en-US" sz="1400">
                <a:latin typeface="微软雅黑" panose="020B0503020204020204" pitchFamily="34" charset="-122"/>
                <a:ea typeface="微软雅黑" panose="020B0503020204020204" pitchFamily="34" charset="-122"/>
              </a:rPr>
              <a:t>一不小心，就学会</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，快来加入我们。</a:t>
            </a:r>
          </a:p>
        </p:txBody>
      </p:sp>
      <p:sp>
        <p:nvSpPr>
          <p:cNvPr id="31" name="出自【趣你的PPT】(微信:qunideppt)：最优质的PPT资源库"/>
          <p:cNvSpPr/>
          <p:nvPr/>
        </p:nvSpPr>
        <p:spPr>
          <a:xfrm>
            <a:off x="6229175" y="2516713"/>
            <a:ext cx="5136232" cy="738664"/>
          </a:xfrm>
          <a:prstGeom prst="rect">
            <a:avLst/>
          </a:prstGeom>
        </p:spPr>
        <p:txBody>
          <a:bodyPr wrap="square">
            <a:spAutoFit/>
          </a:bodyPr>
          <a:lstStyle/>
          <a:p>
            <a:r>
              <a:rPr lang="zh-CN" altLang="en-US" sz="1400">
                <a:latin typeface="微软雅黑" panose="020B0503020204020204" pitchFamily="34" charset="-122"/>
                <a:ea typeface="微软雅黑" panose="020B0503020204020204" pitchFamily="34" charset="-122"/>
              </a:rPr>
              <a:t>该原创</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模板来自公众号：趣你的</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。我们制作的</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教程视频</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趣你的</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，播放量已超过</a:t>
            </a:r>
            <a:r>
              <a:rPr lang="en-US" altLang="zh-CN" sz="1400">
                <a:latin typeface="微软雅黑" panose="020B0503020204020204" pitchFamily="34" charset="-122"/>
                <a:ea typeface="微软雅黑" panose="020B0503020204020204" pitchFamily="34" charset="-122"/>
              </a:rPr>
              <a:t>500</a:t>
            </a:r>
            <a:r>
              <a:rPr lang="zh-CN" altLang="en-US" sz="1400">
                <a:latin typeface="微软雅黑" panose="020B0503020204020204" pitchFamily="34" charset="-122"/>
                <a:ea typeface="微软雅黑" panose="020B0503020204020204" pitchFamily="34" charset="-122"/>
              </a:rPr>
              <a:t>万次。</a:t>
            </a:r>
          </a:p>
          <a:p>
            <a:r>
              <a:rPr lang="zh-CN" altLang="en-US" sz="1400">
                <a:latin typeface="微软雅黑" panose="020B0503020204020204" pitchFamily="34" charset="-122"/>
                <a:ea typeface="微软雅黑" panose="020B0503020204020204" pitchFamily="34" charset="-122"/>
              </a:rPr>
              <a:t>一不小心，就学会</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，快来加入我们。</a:t>
            </a: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6" presetClass="entr" presetSubtype="32"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circle(out)">
                                      <p:cBhvr>
                                        <p:cTn id="17" dur="1500"/>
                                        <p:tgtEl>
                                          <p:spTgt spid="11"/>
                                        </p:tgtEl>
                                      </p:cBhvr>
                                    </p:animEffect>
                                  </p:childTnLst>
                                </p:cTn>
                              </p:par>
                              <p:par>
                                <p:cTn id="18" presetID="6" presetClass="entr" presetSubtype="32" fill="hold" nodeType="withEffect">
                                  <p:stCondLst>
                                    <p:cond delay="500"/>
                                  </p:stCondLst>
                                  <p:childTnLst>
                                    <p:set>
                                      <p:cBhvr>
                                        <p:cTn id="19" dur="1" fill="hold">
                                          <p:stCondLst>
                                            <p:cond delay="0"/>
                                          </p:stCondLst>
                                        </p:cTn>
                                        <p:tgtEl>
                                          <p:spTgt spid="19"/>
                                        </p:tgtEl>
                                        <p:attrNameLst>
                                          <p:attrName>style.visibility</p:attrName>
                                        </p:attrNameLst>
                                      </p:cBhvr>
                                      <p:to>
                                        <p:strVal val="visible"/>
                                      </p:to>
                                    </p:set>
                                    <p:animEffect transition="in" filter="circle(out)">
                                      <p:cBhvr>
                                        <p:cTn id="20" dur="1500"/>
                                        <p:tgtEl>
                                          <p:spTgt spid="19"/>
                                        </p:tgtEl>
                                      </p:cBhvr>
                                    </p:animEffect>
                                  </p:childTnLst>
                                </p:cTn>
                              </p:par>
                            </p:childTnLst>
                          </p:cTn>
                        </p:par>
                        <p:par>
                          <p:cTn id="21" fill="hold">
                            <p:stCondLst>
                              <p:cond delay="1000"/>
                            </p:stCondLst>
                            <p:childTnLst>
                              <p:par>
                                <p:cTn id="22" presetID="21" presetClass="entr" presetSubtype="1"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heel(1)">
                                      <p:cBhvr>
                                        <p:cTn id="24" dur="1000"/>
                                        <p:tgtEl>
                                          <p:spTgt spid="22"/>
                                        </p:tgtEl>
                                      </p:cBhvr>
                                    </p:animEffect>
                                  </p:childTnLst>
                                </p:cTn>
                              </p:par>
                              <p:par>
                                <p:cTn id="25" presetID="21" presetClass="entr" presetSubtype="1"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heel(1)">
                                      <p:cBhvr>
                                        <p:cTn id="27" dur="1000"/>
                                        <p:tgtEl>
                                          <p:spTgt spid="25"/>
                                        </p:tgtEl>
                                      </p:cBhvr>
                                    </p:animEffect>
                                  </p:childTnLst>
                                </p:cTn>
                              </p:par>
                            </p:childTnLst>
                          </p:cTn>
                        </p:par>
                        <p:par>
                          <p:cTn id="28" fill="hold">
                            <p:stCondLst>
                              <p:cond delay="2000"/>
                            </p:stCondLst>
                            <p:childTnLst>
                              <p:par>
                                <p:cTn id="29" presetID="52"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Scale>
                                      <p:cBhvr>
                                        <p:cTn id="31"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8"/>
                                        </p:tgtEl>
                                        <p:attrNameLst>
                                          <p:attrName>ppt_x</p:attrName>
                                          <p:attrName>ppt_y</p:attrName>
                                        </p:attrNameLst>
                                      </p:cBhvr>
                                    </p:animMotion>
                                    <p:animEffect transition="in" filter="fade">
                                      <p:cBhvr>
                                        <p:cTn id="33" dur="1000"/>
                                        <p:tgtEl>
                                          <p:spTgt spid="28"/>
                                        </p:tgtEl>
                                      </p:cBhvr>
                                    </p:animEffect>
                                  </p:childTnLst>
                                </p:cTn>
                              </p:par>
                            </p:childTnLst>
                          </p:cTn>
                        </p:par>
                        <p:par>
                          <p:cTn id="34" fill="hold">
                            <p:stCondLst>
                              <p:cond delay="3000"/>
                            </p:stCondLst>
                            <p:childTnLst>
                              <p:par>
                                <p:cTn id="35" presetID="52" presetClass="entr" presetSubtype="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Scale>
                                      <p:cBhvr>
                                        <p:cTn id="37"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9"/>
                                        </p:tgtEl>
                                        <p:attrNameLst>
                                          <p:attrName>ppt_x</p:attrName>
                                          <p:attrName>ppt_y</p:attrName>
                                        </p:attrNameLst>
                                      </p:cBhvr>
                                    </p:animMotion>
                                    <p:animEffect transition="in" filter="fade">
                                      <p:cBhvr>
                                        <p:cTn id="39" dur="1000"/>
                                        <p:tgtEl>
                                          <p:spTgt spid="29"/>
                                        </p:tgtEl>
                                      </p:cBhvr>
                                    </p:animEffect>
                                  </p:childTnLst>
                                </p:cTn>
                              </p:par>
                            </p:childTnLst>
                          </p:cTn>
                        </p:par>
                        <p:par>
                          <p:cTn id="40" fill="hold">
                            <p:stCondLst>
                              <p:cond delay="4000"/>
                            </p:stCondLst>
                            <p:childTnLst>
                              <p:par>
                                <p:cTn id="41" presetID="52"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Scale>
                                      <p:cBhvr>
                                        <p:cTn id="43"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30"/>
                                        </p:tgtEl>
                                        <p:attrNameLst>
                                          <p:attrName>ppt_x</p:attrName>
                                          <p:attrName>ppt_y</p:attrName>
                                        </p:attrNameLst>
                                      </p:cBhvr>
                                    </p:animMotion>
                                    <p:animEffect transition="in" filter="fade">
                                      <p:cBhvr>
                                        <p:cTn id="45" dur="1000"/>
                                        <p:tgtEl>
                                          <p:spTgt spid="30"/>
                                        </p:tgtEl>
                                      </p:cBhvr>
                                    </p:animEffect>
                                  </p:childTnLst>
                                </p:cTn>
                              </p:par>
                            </p:childTnLst>
                          </p:cTn>
                        </p:par>
                        <p:par>
                          <p:cTn id="46" fill="hold">
                            <p:stCondLst>
                              <p:cond delay="5000"/>
                            </p:stCondLst>
                            <p:childTnLst>
                              <p:par>
                                <p:cTn id="47" presetID="52"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Scale>
                                      <p:cBhvr>
                                        <p:cTn id="49"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31"/>
                                        </p:tgtEl>
                                        <p:attrNameLst>
                                          <p:attrName>ppt_x</p:attrName>
                                          <p:attrName>ppt_y</p:attrName>
                                        </p:attrNameLst>
                                      </p:cBhvr>
                                    </p:animMotion>
                                    <p:animEffect transition="in" filter="fade">
                                      <p:cBhvr>
                                        <p:cTn id="5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8" grpId="0"/>
      <p:bldP spid="29"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19" name="出自【趣你的PPT】(微信:qunideppt)：最优质的PPT资源库"/>
          <p:cNvSpPr>
            <a:spLocks noChangeAspect="1" noChangeArrowheads="1" noTextEdit="1"/>
          </p:cNvSpPr>
          <p:nvPr/>
        </p:nvSpPr>
        <p:spPr bwMode="auto">
          <a:xfrm>
            <a:off x="2165580" y="2890806"/>
            <a:ext cx="767397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20" name="出自【趣你的PPT】(微信:qunideppt)：最优质的PPT资源库"/>
          <p:cNvSpPr/>
          <p:nvPr/>
        </p:nvSpPr>
        <p:spPr bwMode="auto">
          <a:xfrm>
            <a:off x="4056292" y="3473419"/>
            <a:ext cx="1035050" cy="415925"/>
          </a:xfrm>
          <a:custGeom>
            <a:avLst/>
            <a:gdLst>
              <a:gd name="T0" fmla="*/ 768 w 1520"/>
              <a:gd name="T1" fmla="*/ 447 h 612"/>
              <a:gd name="T2" fmla="*/ 1207 w 1520"/>
              <a:gd name="T3" fmla="*/ 601 h 612"/>
              <a:gd name="T4" fmla="*/ 1520 w 1520"/>
              <a:gd name="T5" fmla="*/ 280 h 612"/>
              <a:gd name="T6" fmla="*/ 768 w 1520"/>
              <a:gd name="T7" fmla="*/ 0 h 612"/>
              <a:gd name="T8" fmla="*/ 0 w 1520"/>
              <a:gd name="T9" fmla="*/ 295 h 612"/>
              <a:gd name="T10" fmla="*/ 314 w 1520"/>
              <a:gd name="T11" fmla="*/ 612 h 612"/>
              <a:gd name="T12" fmla="*/ 768 w 1520"/>
              <a:gd name="T13" fmla="*/ 447 h 612"/>
            </a:gdLst>
            <a:ahLst/>
            <a:cxnLst>
              <a:cxn ang="0">
                <a:pos x="T0" y="T1"/>
              </a:cxn>
              <a:cxn ang="0">
                <a:pos x="T2" y="T3"/>
              </a:cxn>
              <a:cxn ang="0">
                <a:pos x="T4" y="T5"/>
              </a:cxn>
              <a:cxn ang="0">
                <a:pos x="T6" y="T7"/>
              </a:cxn>
              <a:cxn ang="0">
                <a:pos x="T8" y="T9"/>
              </a:cxn>
              <a:cxn ang="0">
                <a:pos x="T10" y="T11"/>
              </a:cxn>
              <a:cxn ang="0">
                <a:pos x="T12" y="T13"/>
              </a:cxn>
            </a:cxnLst>
            <a:rect l="0" t="0" r="r" b="b"/>
            <a:pathLst>
              <a:path w="1520" h="612">
                <a:moveTo>
                  <a:pt x="768" y="447"/>
                </a:moveTo>
                <a:cubicBezTo>
                  <a:pt x="933" y="447"/>
                  <a:pt x="1086" y="505"/>
                  <a:pt x="1207" y="601"/>
                </a:cubicBezTo>
                <a:lnTo>
                  <a:pt x="1520" y="280"/>
                </a:lnTo>
                <a:cubicBezTo>
                  <a:pt x="1318" y="104"/>
                  <a:pt x="1056" y="0"/>
                  <a:pt x="768" y="0"/>
                </a:cubicBezTo>
                <a:cubicBezTo>
                  <a:pt x="473" y="0"/>
                  <a:pt x="204" y="112"/>
                  <a:pt x="0" y="295"/>
                </a:cubicBezTo>
                <a:lnTo>
                  <a:pt x="314" y="612"/>
                </a:lnTo>
                <a:cubicBezTo>
                  <a:pt x="437" y="509"/>
                  <a:pt x="595" y="447"/>
                  <a:pt x="768" y="447"/>
                </a:cubicBezTo>
                <a:close/>
              </a:path>
            </a:pathLst>
          </a:custGeom>
          <a:solidFill>
            <a:srgbClr val="EE493F"/>
          </a:solidFill>
          <a:ln>
            <a:noFill/>
          </a:ln>
        </p:spPr>
        <p:txBody>
          <a:bodyP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21" name="出自【趣你的PPT】(微信:qunideppt)：最优质的PPT资源库"/>
          <p:cNvSpPr/>
          <p:nvPr/>
        </p:nvSpPr>
        <p:spPr bwMode="auto">
          <a:xfrm>
            <a:off x="3641955" y="2890806"/>
            <a:ext cx="1865312" cy="749300"/>
          </a:xfrm>
          <a:custGeom>
            <a:avLst/>
            <a:gdLst>
              <a:gd name="T0" fmla="*/ 1379 w 2739"/>
              <a:gd name="T1" fmla="*/ 802 h 1100"/>
              <a:gd name="T2" fmla="*/ 2176 w 2739"/>
              <a:gd name="T3" fmla="*/ 1086 h 1100"/>
              <a:gd name="T4" fmla="*/ 2739 w 2739"/>
              <a:gd name="T5" fmla="*/ 513 h 1100"/>
              <a:gd name="T6" fmla="*/ 1379 w 2739"/>
              <a:gd name="T7" fmla="*/ 0 h 1100"/>
              <a:gd name="T8" fmla="*/ 0 w 2739"/>
              <a:gd name="T9" fmla="*/ 530 h 1100"/>
              <a:gd name="T10" fmla="*/ 567 w 2739"/>
              <a:gd name="T11" fmla="*/ 1100 h 1100"/>
              <a:gd name="T12" fmla="*/ 1379 w 2739"/>
              <a:gd name="T13" fmla="*/ 802 h 1100"/>
            </a:gdLst>
            <a:ahLst/>
            <a:cxnLst>
              <a:cxn ang="0">
                <a:pos x="T0" y="T1"/>
              </a:cxn>
              <a:cxn ang="0">
                <a:pos x="T2" y="T3"/>
              </a:cxn>
              <a:cxn ang="0">
                <a:pos x="T4" y="T5"/>
              </a:cxn>
              <a:cxn ang="0">
                <a:pos x="T6" y="T7"/>
              </a:cxn>
              <a:cxn ang="0">
                <a:pos x="T8" y="T9"/>
              </a:cxn>
              <a:cxn ang="0">
                <a:pos x="T10" y="T11"/>
              </a:cxn>
              <a:cxn ang="0">
                <a:pos x="T12" y="T13"/>
              </a:cxn>
            </a:cxnLst>
            <a:rect l="0" t="0" r="r" b="b"/>
            <a:pathLst>
              <a:path w="2739" h="1100">
                <a:moveTo>
                  <a:pt x="1379" y="802"/>
                </a:moveTo>
                <a:cubicBezTo>
                  <a:pt x="1676" y="802"/>
                  <a:pt x="1958" y="909"/>
                  <a:pt x="2176" y="1086"/>
                </a:cubicBezTo>
                <a:lnTo>
                  <a:pt x="2739" y="513"/>
                </a:lnTo>
                <a:cubicBezTo>
                  <a:pt x="2376" y="196"/>
                  <a:pt x="1896" y="0"/>
                  <a:pt x="1379" y="0"/>
                </a:cubicBezTo>
                <a:cubicBezTo>
                  <a:pt x="849" y="0"/>
                  <a:pt x="366" y="200"/>
                  <a:pt x="0" y="530"/>
                </a:cubicBezTo>
                <a:lnTo>
                  <a:pt x="567" y="1100"/>
                </a:lnTo>
                <a:cubicBezTo>
                  <a:pt x="787" y="915"/>
                  <a:pt x="1069" y="802"/>
                  <a:pt x="1379" y="802"/>
                </a:cubicBezTo>
                <a:close/>
              </a:path>
            </a:pathLst>
          </a:custGeom>
          <a:solidFill>
            <a:srgbClr val="EE493F"/>
          </a:solidFill>
          <a:ln>
            <a:noFill/>
          </a:ln>
        </p:spPr>
        <p:txBody>
          <a:bodyP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22" name="出自【趣你的PPT】(微信:qunideppt)：最优质的PPT资源库"/>
          <p:cNvSpPr/>
          <p:nvPr/>
        </p:nvSpPr>
        <p:spPr bwMode="auto">
          <a:xfrm>
            <a:off x="7013805" y="3471831"/>
            <a:ext cx="1036637" cy="419100"/>
          </a:xfrm>
          <a:custGeom>
            <a:avLst/>
            <a:gdLst>
              <a:gd name="T0" fmla="*/ 772 w 1523"/>
              <a:gd name="T1" fmla="*/ 447 h 615"/>
              <a:gd name="T2" fmla="*/ 1211 w 1523"/>
              <a:gd name="T3" fmla="*/ 600 h 615"/>
              <a:gd name="T4" fmla="*/ 1523 w 1523"/>
              <a:gd name="T5" fmla="*/ 281 h 615"/>
              <a:gd name="T6" fmla="*/ 772 w 1523"/>
              <a:gd name="T7" fmla="*/ 0 h 615"/>
              <a:gd name="T8" fmla="*/ 0 w 1523"/>
              <a:gd name="T9" fmla="*/ 299 h 615"/>
              <a:gd name="T10" fmla="*/ 314 w 1523"/>
              <a:gd name="T11" fmla="*/ 615 h 615"/>
              <a:gd name="T12" fmla="*/ 772 w 1523"/>
              <a:gd name="T13" fmla="*/ 447 h 615"/>
            </a:gdLst>
            <a:ahLst/>
            <a:cxnLst>
              <a:cxn ang="0">
                <a:pos x="T0" y="T1"/>
              </a:cxn>
              <a:cxn ang="0">
                <a:pos x="T2" y="T3"/>
              </a:cxn>
              <a:cxn ang="0">
                <a:pos x="T4" y="T5"/>
              </a:cxn>
              <a:cxn ang="0">
                <a:pos x="T6" y="T7"/>
              </a:cxn>
              <a:cxn ang="0">
                <a:pos x="T8" y="T9"/>
              </a:cxn>
              <a:cxn ang="0">
                <a:pos x="T10" y="T11"/>
              </a:cxn>
              <a:cxn ang="0">
                <a:pos x="T12" y="T13"/>
              </a:cxn>
            </a:cxnLst>
            <a:rect l="0" t="0" r="r" b="b"/>
            <a:pathLst>
              <a:path w="1523" h="615">
                <a:moveTo>
                  <a:pt x="772" y="447"/>
                </a:moveTo>
                <a:cubicBezTo>
                  <a:pt x="938" y="447"/>
                  <a:pt x="1090" y="504"/>
                  <a:pt x="1211" y="600"/>
                </a:cubicBezTo>
                <a:lnTo>
                  <a:pt x="1523" y="281"/>
                </a:lnTo>
                <a:cubicBezTo>
                  <a:pt x="1321" y="105"/>
                  <a:pt x="1060" y="0"/>
                  <a:pt x="772" y="0"/>
                </a:cubicBezTo>
                <a:cubicBezTo>
                  <a:pt x="477" y="0"/>
                  <a:pt x="204" y="115"/>
                  <a:pt x="0" y="299"/>
                </a:cubicBezTo>
                <a:lnTo>
                  <a:pt x="314" y="615"/>
                </a:lnTo>
                <a:cubicBezTo>
                  <a:pt x="437" y="512"/>
                  <a:pt x="599" y="447"/>
                  <a:pt x="772" y="447"/>
                </a:cubicBezTo>
                <a:close/>
              </a:path>
            </a:pathLst>
          </a:custGeom>
          <a:solidFill>
            <a:srgbClr val="EE493F"/>
          </a:solidFill>
          <a:ln>
            <a:noFill/>
          </a:ln>
        </p:spPr>
        <p:txBody>
          <a:bodyP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23" name="出自【趣你的PPT】(微信:qunideppt)：最优质的PPT资源库"/>
          <p:cNvSpPr/>
          <p:nvPr/>
        </p:nvSpPr>
        <p:spPr bwMode="auto">
          <a:xfrm>
            <a:off x="6599467" y="2895569"/>
            <a:ext cx="1860550" cy="749300"/>
          </a:xfrm>
          <a:custGeom>
            <a:avLst/>
            <a:gdLst>
              <a:gd name="T0" fmla="*/ 1379 w 2733"/>
              <a:gd name="T1" fmla="*/ 802 h 1099"/>
              <a:gd name="T2" fmla="*/ 2171 w 2733"/>
              <a:gd name="T3" fmla="*/ 1082 h 1099"/>
              <a:gd name="T4" fmla="*/ 2733 w 2733"/>
              <a:gd name="T5" fmla="*/ 508 h 1099"/>
              <a:gd name="T6" fmla="*/ 1379 w 2733"/>
              <a:gd name="T7" fmla="*/ 0 h 1099"/>
              <a:gd name="T8" fmla="*/ 0 w 2733"/>
              <a:gd name="T9" fmla="*/ 530 h 1099"/>
              <a:gd name="T10" fmla="*/ 565 w 2733"/>
              <a:gd name="T11" fmla="*/ 1099 h 1099"/>
              <a:gd name="T12" fmla="*/ 1379 w 2733"/>
              <a:gd name="T13" fmla="*/ 802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9" y="802"/>
                </a:moveTo>
                <a:cubicBezTo>
                  <a:pt x="1676" y="802"/>
                  <a:pt x="1954" y="909"/>
                  <a:pt x="2171" y="1082"/>
                </a:cubicBezTo>
                <a:lnTo>
                  <a:pt x="2733" y="508"/>
                </a:lnTo>
                <a:cubicBezTo>
                  <a:pt x="2370" y="191"/>
                  <a:pt x="1897" y="0"/>
                  <a:pt x="1379" y="0"/>
                </a:cubicBezTo>
                <a:cubicBezTo>
                  <a:pt x="849" y="0"/>
                  <a:pt x="366" y="200"/>
                  <a:pt x="0" y="530"/>
                </a:cubicBezTo>
                <a:lnTo>
                  <a:pt x="565" y="1099"/>
                </a:lnTo>
                <a:cubicBezTo>
                  <a:pt x="786" y="913"/>
                  <a:pt x="1069" y="802"/>
                  <a:pt x="1379" y="802"/>
                </a:cubicBezTo>
                <a:close/>
              </a:path>
            </a:pathLst>
          </a:custGeom>
          <a:solidFill>
            <a:srgbClr val="EE493F"/>
          </a:solidFill>
          <a:ln>
            <a:noFill/>
          </a:ln>
        </p:spPr>
        <p:txBody>
          <a:bodyP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24" name="出自【趣你的PPT】(微信:qunideppt)：最优质的PPT资源库"/>
          <p:cNvSpPr/>
          <p:nvPr/>
        </p:nvSpPr>
        <p:spPr bwMode="auto">
          <a:xfrm>
            <a:off x="2581505" y="2987644"/>
            <a:ext cx="1036637" cy="417512"/>
          </a:xfrm>
          <a:custGeom>
            <a:avLst/>
            <a:gdLst>
              <a:gd name="T0" fmla="*/ 767 w 1522"/>
              <a:gd name="T1" fmla="*/ 165 h 612"/>
              <a:gd name="T2" fmla="*/ 1207 w 1522"/>
              <a:gd name="T3" fmla="*/ 11 h 612"/>
              <a:gd name="T4" fmla="*/ 1522 w 1522"/>
              <a:gd name="T5" fmla="*/ 329 h 612"/>
              <a:gd name="T6" fmla="*/ 767 w 1522"/>
              <a:gd name="T7" fmla="*/ 612 h 612"/>
              <a:gd name="T8" fmla="*/ 0 w 1522"/>
              <a:gd name="T9" fmla="*/ 317 h 612"/>
              <a:gd name="T10" fmla="*/ 314 w 1522"/>
              <a:gd name="T11" fmla="*/ 0 h 612"/>
              <a:gd name="T12" fmla="*/ 767 w 1522"/>
              <a:gd name="T13" fmla="*/ 165 h 612"/>
            </a:gdLst>
            <a:ahLst/>
            <a:cxnLst>
              <a:cxn ang="0">
                <a:pos x="T0" y="T1"/>
              </a:cxn>
              <a:cxn ang="0">
                <a:pos x="T2" y="T3"/>
              </a:cxn>
              <a:cxn ang="0">
                <a:pos x="T4" y="T5"/>
              </a:cxn>
              <a:cxn ang="0">
                <a:pos x="T6" y="T7"/>
              </a:cxn>
              <a:cxn ang="0">
                <a:pos x="T8" y="T9"/>
              </a:cxn>
              <a:cxn ang="0">
                <a:pos x="T10" y="T11"/>
              </a:cxn>
              <a:cxn ang="0">
                <a:pos x="T12" y="T13"/>
              </a:cxn>
            </a:cxnLst>
            <a:rect l="0" t="0" r="r" b="b"/>
            <a:pathLst>
              <a:path w="1522" h="612">
                <a:moveTo>
                  <a:pt x="767" y="165"/>
                </a:moveTo>
                <a:cubicBezTo>
                  <a:pt x="933" y="165"/>
                  <a:pt x="1086" y="107"/>
                  <a:pt x="1207" y="11"/>
                </a:cubicBezTo>
                <a:lnTo>
                  <a:pt x="1522" y="329"/>
                </a:lnTo>
                <a:cubicBezTo>
                  <a:pt x="1320" y="505"/>
                  <a:pt x="1056" y="612"/>
                  <a:pt x="767" y="612"/>
                </a:cubicBezTo>
                <a:cubicBezTo>
                  <a:pt x="472" y="612"/>
                  <a:pt x="204" y="501"/>
                  <a:pt x="0" y="317"/>
                </a:cubicBezTo>
                <a:lnTo>
                  <a:pt x="314" y="0"/>
                </a:lnTo>
                <a:cubicBezTo>
                  <a:pt x="437" y="103"/>
                  <a:pt x="595" y="165"/>
                  <a:pt x="767" y="165"/>
                </a:cubicBezTo>
                <a:close/>
              </a:path>
            </a:pathLst>
          </a:custGeom>
          <a:solidFill>
            <a:srgbClr val="DE2223"/>
          </a:solidFill>
          <a:ln>
            <a:noFill/>
          </a:ln>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25" name="出自【趣你的PPT】(微信:qunideppt)：最优质的PPT资源库"/>
          <p:cNvSpPr/>
          <p:nvPr/>
        </p:nvSpPr>
        <p:spPr bwMode="auto">
          <a:xfrm>
            <a:off x="2165580" y="3236881"/>
            <a:ext cx="1860550" cy="749300"/>
          </a:xfrm>
          <a:custGeom>
            <a:avLst/>
            <a:gdLst>
              <a:gd name="T0" fmla="*/ 1378 w 2733"/>
              <a:gd name="T1" fmla="*/ 297 h 1099"/>
              <a:gd name="T2" fmla="*/ 2166 w 2733"/>
              <a:gd name="T3" fmla="*/ 22 h 1099"/>
              <a:gd name="T4" fmla="*/ 2733 w 2733"/>
              <a:gd name="T5" fmla="*/ 591 h 1099"/>
              <a:gd name="T6" fmla="*/ 1378 w 2733"/>
              <a:gd name="T7" fmla="*/ 1099 h 1099"/>
              <a:gd name="T8" fmla="*/ 0 w 2733"/>
              <a:gd name="T9" fmla="*/ 570 h 1099"/>
              <a:gd name="T10" fmla="*/ 563 w 2733"/>
              <a:gd name="T11" fmla="*/ 0 h 1099"/>
              <a:gd name="T12" fmla="*/ 1378 w 2733"/>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8" y="297"/>
                </a:moveTo>
                <a:cubicBezTo>
                  <a:pt x="1676" y="297"/>
                  <a:pt x="1950" y="194"/>
                  <a:pt x="2166" y="22"/>
                </a:cubicBezTo>
                <a:lnTo>
                  <a:pt x="2733" y="591"/>
                </a:lnTo>
                <a:cubicBezTo>
                  <a:pt x="2370" y="908"/>
                  <a:pt x="1896" y="1099"/>
                  <a:pt x="1378" y="1099"/>
                </a:cubicBezTo>
                <a:cubicBezTo>
                  <a:pt x="849" y="1099"/>
                  <a:pt x="366" y="899"/>
                  <a:pt x="0" y="570"/>
                </a:cubicBezTo>
                <a:lnTo>
                  <a:pt x="563" y="0"/>
                </a:lnTo>
                <a:cubicBezTo>
                  <a:pt x="783" y="185"/>
                  <a:pt x="1069" y="297"/>
                  <a:pt x="1378" y="297"/>
                </a:cubicBezTo>
                <a:close/>
              </a:path>
            </a:pathLst>
          </a:custGeom>
          <a:solidFill>
            <a:srgbClr val="DE2223"/>
          </a:solidFill>
          <a:ln>
            <a:noFill/>
          </a:ln>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26" name="出自【趣你的PPT】(微信:qunideppt)：最优质的PPT资源库"/>
          <p:cNvSpPr/>
          <p:nvPr/>
        </p:nvSpPr>
        <p:spPr bwMode="auto">
          <a:xfrm>
            <a:off x="5542192" y="2990819"/>
            <a:ext cx="1036638" cy="417512"/>
          </a:xfrm>
          <a:custGeom>
            <a:avLst/>
            <a:gdLst>
              <a:gd name="T0" fmla="*/ 768 w 1523"/>
              <a:gd name="T1" fmla="*/ 166 h 613"/>
              <a:gd name="T2" fmla="*/ 1208 w 1523"/>
              <a:gd name="T3" fmla="*/ 12 h 613"/>
              <a:gd name="T4" fmla="*/ 1523 w 1523"/>
              <a:gd name="T5" fmla="*/ 330 h 613"/>
              <a:gd name="T6" fmla="*/ 768 w 1523"/>
              <a:gd name="T7" fmla="*/ 613 h 613"/>
              <a:gd name="T8" fmla="*/ 0 w 1523"/>
              <a:gd name="T9" fmla="*/ 317 h 613"/>
              <a:gd name="T10" fmla="*/ 315 w 1523"/>
              <a:gd name="T11" fmla="*/ 0 h 613"/>
              <a:gd name="T12" fmla="*/ 768 w 1523"/>
              <a:gd name="T13" fmla="*/ 166 h 613"/>
            </a:gdLst>
            <a:ahLst/>
            <a:cxnLst>
              <a:cxn ang="0">
                <a:pos x="T0" y="T1"/>
              </a:cxn>
              <a:cxn ang="0">
                <a:pos x="T2" y="T3"/>
              </a:cxn>
              <a:cxn ang="0">
                <a:pos x="T4" y="T5"/>
              </a:cxn>
              <a:cxn ang="0">
                <a:pos x="T6" y="T7"/>
              </a:cxn>
              <a:cxn ang="0">
                <a:pos x="T8" y="T9"/>
              </a:cxn>
              <a:cxn ang="0">
                <a:pos x="T10" y="T11"/>
              </a:cxn>
              <a:cxn ang="0">
                <a:pos x="T12" y="T13"/>
              </a:cxn>
            </a:cxnLst>
            <a:rect l="0" t="0" r="r" b="b"/>
            <a:pathLst>
              <a:path w="1523" h="613">
                <a:moveTo>
                  <a:pt x="768" y="166"/>
                </a:moveTo>
                <a:cubicBezTo>
                  <a:pt x="934" y="166"/>
                  <a:pt x="1087" y="108"/>
                  <a:pt x="1208" y="12"/>
                </a:cubicBezTo>
                <a:lnTo>
                  <a:pt x="1523" y="330"/>
                </a:lnTo>
                <a:cubicBezTo>
                  <a:pt x="1321" y="506"/>
                  <a:pt x="1057" y="613"/>
                  <a:pt x="768" y="613"/>
                </a:cubicBezTo>
                <a:cubicBezTo>
                  <a:pt x="473" y="613"/>
                  <a:pt x="204" y="501"/>
                  <a:pt x="0" y="317"/>
                </a:cubicBezTo>
                <a:lnTo>
                  <a:pt x="315" y="0"/>
                </a:lnTo>
                <a:cubicBezTo>
                  <a:pt x="438" y="104"/>
                  <a:pt x="596" y="166"/>
                  <a:pt x="768" y="166"/>
                </a:cubicBezTo>
                <a:close/>
              </a:path>
            </a:pathLst>
          </a:custGeom>
          <a:solidFill>
            <a:srgbClr val="DE2223"/>
          </a:solidFill>
          <a:ln>
            <a:noFill/>
          </a:ln>
        </p:spPr>
        <p:txBody>
          <a:bodyP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27" name="出自【趣你的PPT】(微信:qunideppt)：最优质的PPT资源库"/>
          <p:cNvSpPr/>
          <p:nvPr/>
        </p:nvSpPr>
        <p:spPr bwMode="auto">
          <a:xfrm>
            <a:off x="5123092" y="3240056"/>
            <a:ext cx="1862138" cy="752475"/>
          </a:xfrm>
          <a:custGeom>
            <a:avLst/>
            <a:gdLst>
              <a:gd name="T0" fmla="*/ 1379 w 2733"/>
              <a:gd name="T1" fmla="*/ 301 h 1103"/>
              <a:gd name="T2" fmla="*/ 2167 w 2733"/>
              <a:gd name="T3" fmla="*/ 25 h 1103"/>
              <a:gd name="T4" fmla="*/ 2733 w 2733"/>
              <a:gd name="T5" fmla="*/ 595 h 1103"/>
              <a:gd name="T6" fmla="*/ 1379 w 2733"/>
              <a:gd name="T7" fmla="*/ 1103 h 1103"/>
              <a:gd name="T8" fmla="*/ 0 w 2733"/>
              <a:gd name="T9" fmla="*/ 573 h 1103"/>
              <a:gd name="T10" fmla="*/ 563 w 2733"/>
              <a:gd name="T11" fmla="*/ 0 h 1103"/>
              <a:gd name="T12" fmla="*/ 1379 w 2733"/>
              <a:gd name="T13" fmla="*/ 301 h 1103"/>
            </a:gdLst>
            <a:ahLst/>
            <a:cxnLst>
              <a:cxn ang="0">
                <a:pos x="T0" y="T1"/>
              </a:cxn>
              <a:cxn ang="0">
                <a:pos x="T2" y="T3"/>
              </a:cxn>
              <a:cxn ang="0">
                <a:pos x="T4" y="T5"/>
              </a:cxn>
              <a:cxn ang="0">
                <a:pos x="T6" y="T7"/>
              </a:cxn>
              <a:cxn ang="0">
                <a:pos x="T8" y="T9"/>
              </a:cxn>
              <a:cxn ang="0">
                <a:pos x="T10" y="T11"/>
              </a:cxn>
              <a:cxn ang="0">
                <a:pos x="T12" y="T13"/>
              </a:cxn>
            </a:cxnLst>
            <a:rect l="0" t="0" r="r" b="b"/>
            <a:pathLst>
              <a:path w="2733" h="1103">
                <a:moveTo>
                  <a:pt x="1379" y="301"/>
                </a:moveTo>
                <a:cubicBezTo>
                  <a:pt x="1677" y="301"/>
                  <a:pt x="1950" y="198"/>
                  <a:pt x="2167" y="25"/>
                </a:cubicBezTo>
                <a:lnTo>
                  <a:pt x="2733" y="595"/>
                </a:lnTo>
                <a:cubicBezTo>
                  <a:pt x="2370" y="912"/>
                  <a:pt x="1897" y="1103"/>
                  <a:pt x="1379" y="1103"/>
                </a:cubicBezTo>
                <a:cubicBezTo>
                  <a:pt x="849" y="1103"/>
                  <a:pt x="366" y="903"/>
                  <a:pt x="0" y="573"/>
                </a:cubicBezTo>
                <a:lnTo>
                  <a:pt x="563" y="0"/>
                </a:lnTo>
                <a:cubicBezTo>
                  <a:pt x="783" y="185"/>
                  <a:pt x="1069" y="301"/>
                  <a:pt x="1379" y="301"/>
                </a:cubicBezTo>
                <a:close/>
              </a:path>
            </a:pathLst>
          </a:custGeom>
          <a:solidFill>
            <a:srgbClr val="DE2223"/>
          </a:solidFill>
          <a:ln>
            <a:noFill/>
          </a:ln>
        </p:spPr>
        <p:txBody>
          <a:bodyP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28" name="出自【趣你的PPT】(微信:qunideppt)：最优质的PPT资源库"/>
          <p:cNvSpPr/>
          <p:nvPr/>
        </p:nvSpPr>
        <p:spPr bwMode="auto">
          <a:xfrm>
            <a:off x="8506055" y="3000344"/>
            <a:ext cx="1031875" cy="417512"/>
          </a:xfrm>
          <a:custGeom>
            <a:avLst/>
            <a:gdLst>
              <a:gd name="T0" fmla="*/ 768 w 1516"/>
              <a:gd name="T1" fmla="*/ 165 h 613"/>
              <a:gd name="T2" fmla="*/ 1208 w 1516"/>
              <a:gd name="T3" fmla="*/ 12 h 613"/>
              <a:gd name="T4" fmla="*/ 1516 w 1516"/>
              <a:gd name="T5" fmla="*/ 335 h 613"/>
              <a:gd name="T6" fmla="*/ 768 w 1516"/>
              <a:gd name="T7" fmla="*/ 613 h 613"/>
              <a:gd name="T8" fmla="*/ 0 w 1516"/>
              <a:gd name="T9" fmla="*/ 317 h 613"/>
              <a:gd name="T10" fmla="*/ 314 w 1516"/>
              <a:gd name="T11" fmla="*/ 0 h 613"/>
              <a:gd name="T12" fmla="*/ 768 w 1516"/>
              <a:gd name="T13" fmla="*/ 165 h 613"/>
            </a:gdLst>
            <a:ahLst/>
            <a:cxnLst>
              <a:cxn ang="0">
                <a:pos x="T0" y="T1"/>
              </a:cxn>
              <a:cxn ang="0">
                <a:pos x="T2" y="T3"/>
              </a:cxn>
              <a:cxn ang="0">
                <a:pos x="T4" y="T5"/>
              </a:cxn>
              <a:cxn ang="0">
                <a:pos x="T6" y="T7"/>
              </a:cxn>
              <a:cxn ang="0">
                <a:pos x="T8" y="T9"/>
              </a:cxn>
              <a:cxn ang="0">
                <a:pos x="T10" y="T11"/>
              </a:cxn>
              <a:cxn ang="0">
                <a:pos x="T12" y="T13"/>
              </a:cxn>
            </a:cxnLst>
            <a:rect l="0" t="0" r="r" b="b"/>
            <a:pathLst>
              <a:path w="1516" h="613">
                <a:moveTo>
                  <a:pt x="768" y="165"/>
                </a:moveTo>
                <a:cubicBezTo>
                  <a:pt x="934" y="165"/>
                  <a:pt x="1087" y="108"/>
                  <a:pt x="1208" y="12"/>
                </a:cubicBezTo>
                <a:lnTo>
                  <a:pt x="1516" y="335"/>
                </a:lnTo>
                <a:cubicBezTo>
                  <a:pt x="1314" y="511"/>
                  <a:pt x="1057" y="613"/>
                  <a:pt x="768" y="613"/>
                </a:cubicBezTo>
                <a:cubicBezTo>
                  <a:pt x="473" y="613"/>
                  <a:pt x="204" y="501"/>
                  <a:pt x="0" y="317"/>
                </a:cubicBezTo>
                <a:lnTo>
                  <a:pt x="314" y="0"/>
                </a:lnTo>
                <a:cubicBezTo>
                  <a:pt x="437" y="103"/>
                  <a:pt x="596" y="165"/>
                  <a:pt x="768" y="165"/>
                </a:cubicBezTo>
                <a:close/>
              </a:path>
            </a:pathLst>
          </a:custGeom>
          <a:solidFill>
            <a:srgbClr val="DE2223"/>
          </a:solidFill>
          <a:ln>
            <a:noFill/>
          </a:ln>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29" name="出自【趣你的PPT】(微信:qunideppt)：最优质的PPT资源库"/>
          <p:cNvSpPr/>
          <p:nvPr/>
        </p:nvSpPr>
        <p:spPr bwMode="auto">
          <a:xfrm>
            <a:off x="8077430" y="3241644"/>
            <a:ext cx="1858962" cy="749300"/>
          </a:xfrm>
          <a:custGeom>
            <a:avLst/>
            <a:gdLst>
              <a:gd name="T0" fmla="*/ 1376 w 2730"/>
              <a:gd name="T1" fmla="*/ 297 h 1099"/>
              <a:gd name="T2" fmla="*/ 2175 w 2730"/>
              <a:gd name="T3" fmla="*/ 10 h 1099"/>
              <a:gd name="T4" fmla="*/ 2730 w 2730"/>
              <a:gd name="T5" fmla="*/ 591 h 1099"/>
              <a:gd name="T6" fmla="*/ 1376 w 2730"/>
              <a:gd name="T7" fmla="*/ 1099 h 1099"/>
              <a:gd name="T8" fmla="*/ 0 w 2730"/>
              <a:gd name="T9" fmla="*/ 574 h 1099"/>
              <a:gd name="T10" fmla="*/ 562 w 2730"/>
              <a:gd name="T11" fmla="*/ 0 h 1099"/>
              <a:gd name="T12" fmla="*/ 1376 w 2730"/>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0" h="1099">
                <a:moveTo>
                  <a:pt x="1376" y="297"/>
                </a:moveTo>
                <a:cubicBezTo>
                  <a:pt x="1673" y="297"/>
                  <a:pt x="1918" y="224"/>
                  <a:pt x="2175" y="10"/>
                </a:cubicBezTo>
                <a:lnTo>
                  <a:pt x="2730" y="591"/>
                </a:lnTo>
                <a:cubicBezTo>
                  <a:pt x="2367" y="907"/>
                  <a:pt x="1893" y="1099"/>
                  <a:pt x="1376" y="1099"/>
                </a:cubicBezTo>
                <a:cubicBezTo>
                  <a:pt x="846" y="1099"/>
                  <a:pt x="366" y="903"/>
                  <a:pt x="0" y="574"/>
                </a:cubicBezTo>
                <a:lnTo>
                  <a:pt x="562" y="0"/>
                </a:lnTo>
                <a:cubicBezTo>
                  <a:pt x="783" y="185"/>
                  <a:pt x="1066" y="297"/>
                  <a:pt x="1376" y="297"/>
                </a:cubicBezTo>
                <a:close/>
              </a:path>
            </a:pathLst>
          </a:custGeom>
          <a:solidFill>
            <a:srgbClr val="DE2223"/>
          </a:solidFill>
          <a:ln>
            <a:noFill/>
          </a:ln>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30" name="出自【趣你的PPT】(微信:qunideppt)：最优质的PPT资源库"/>
          <p:cNvSpPr txBox="1">
            <a:spLocks noChangeArrowheads="1"/>
          </p:cNvSpPr>
          <p:nvPr/>
        </p:nvSpPr>
        <p:spPr bwMode="auto">
          <a:xfrm>
            <a:off x="2443392" y="1366806"/>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您的标题</a:t>
            </a:r>
          </a:p>
        </p:txBody>
      </p:sp>
      <p:sp>
        <p:nvSpPr>
          <p:cNvPr id="31" name="出自【趣你的PPT】(微信:qunideppt)：最优质的PPT资源库"/>
          <p:cNvSpPr txBox="1">
            <a:spLocks noChangeArrowheads="1"/>
          </p:cNvSpPr>
          <p:nvPr/>
        </p:nvSpPr>
        <p:spPr bwMode="auto">
          <a:xfrm>
            <a:off x="1954442" y="1697006"/>
            <a:ext cx="2039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a:solidFill>
                  <a:srgbClr val="000000"/>
                </a:solidFill>
                <a:latin typeface="微软雅黑" panose="020B0503020204020204" pitchFamily="34" charset="-122"/>
                <a:ea typeface="微软雅黑" panose="020B0503020204020204" pitchFamily="34" charset="-122"/>
              </a:rPr>
              <a:t>该原创</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模板来自公众号：趣你的</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a:t>
            </a:r>
          </a:p>
        </p:txBody>
      </p:sp>
      <p:grpSp>
        <p:nvGrpSpPr>
          <p:cNvPr id="32" name="Group 21出自【趣你的PPT】(微信:qunideppt)：最优质的PPT资源库"/>
          <p:cNvGrpSpPr/>
          <p:nvPr/>
        </p:nvGrpSpPr>
        <p:grpSpPr bwMode="auto">
          <a:xfrm>
            <a:off x="2178280" y="2281206"/>
            <a:ext cx="1816100" cy="814388"/>
            <a:chOff x="0" y="0"/>
            <a:chExt cx="1815476" cy="813453"/>
          </a:xfrm>
        </p:grpSpPr>
        <p:cxnSp>
          <p:nvCxnSpPr>
            <p:cNvPr id="33" name="出自【趣你的PPT】(微信:qunideppt)：最优质的PPT资源库"/>
            <p:cNvCxnSpPr>
              <a:cxnSpLocks noChangeShapeType="1"/>
            </p:cNvCxnSpPr>
            <p:nvPr/>
          </p:nvCxnSpPr>
          <p:spPr bwMode="auto">
            <a:xfrm>
              <a:off x="0" y="0"/>
              <a:ext cx="1815476" cy="0"/>
            </a:xfrm>
            <a:prstGeom prst="line">
              <a:avLst/>
            </a:prstGeom>
            <a:noFill/>
            <a:ln w="9525" cmpd="sng">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出自【趣你的PPT】(微信:qunideppt)：最优质的PPT资源库"/>
            <p:cNvCxnSpPr>
              <a:cxnSpLocks noChangeShapeType="1"/>
            </p:cNvCxnSpPr>
            <p:nvPr/>
          </p:nvCxnSpPr>
          <p:spPr bwMode="auto">
            <a:xfrm flipH="1">
              <a:off x="907738" y="4763"/>
              <a:ext cx="1" cy="808690"/>
            </a:xfrm>
            <a:prstGeom prst="line">
              <a:avLst/>
            </a:prstGeom>
            <a:noFill/>
            <a:ln w="9525" cmpd="sng">
              <a:solidFill>
                <a:srgbClr val="000000"/>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5" name="出自【趣你的PPT】(微信:qunideppt)：最优质的PPT资源库"/>
          <p:cNvSpPr txBox="1">
            <a:spLocks noChangeArrowheads="1"/>
          </p:cNvSpPr>
          <p:nvPr/>
        </p:nvSpPr>
        <p:spPr bwMode="auto">
          <a:xfrm>
            <a:off x="3964217" y="4560856"/>
            <a:ext cx="12096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您的标题</a:t>
            </a:r>
          </a:p>
        </p:txBody>
      </p:sp>
      <p:sp>
        <p:nvSpPr>
          <p:cNvPr id="36" name="出自【趣你的PPT】(微信:qunideppt)：最优质的PPT资源库"/>
          <p:cNvSpPr txBox="1">
            <a:spLocks noChangeArrowheads="1"/>
          </p:cNvSpPr>
          <p:nvPr/>
        </p:nvSpPr>
        <p:spPr bwMode="auto">
          <a:xfrm>
            <a:off x="3473680" y="4891056"/>
            <a:ext cx="2039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a:solidFill>
                  <a:srgbClr val="000000"/>
                </a:solidFill>
                <a:latin typeface="微软雅黑" panose="020B0503020204020204" pitchFamily="34" charset="-122"/>
                <a:ea typeface="微软雅黑" panose="020B0503020204020204" pitchFamily="34" charset="-122"/>
              </a:rPr>
              <a:t>该原创</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模板来自公众号：趣你的</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a:t>
            </a:r>
          </a:p>
        </p:txBody>
      </p:sp>
      <p:grpSp>
        <p:nvGrpSpPr>
          <p:cNvPr id="37" name="Group 26出自【趣你的PPT】(微信:qunideppt)：最优质的PPT资源库"/>
          <p:cNvGrpSpPr/>
          <p:nvPr/>
        </p:nvGrpSpPr>
        <p:grpSpPr bwMode="auto">
          <a:xfrm flipV="1">
            <a:off x="3697517" y="3776631"/>
            <a:ext cx="1816100" cy="814388"/>
            <a:chOff x="0" y="0"/>
            <a:chExt cx="1815476" cy="813453"/>
          </a:xfrm>
        </p:grpSpPr>
        <p:cxnSp>
          <p:nvCxnSpPr>
            <p:cNvPr id="38" name="出自【趣你的PPT】(微信:qunideppt)：最优质的PPT资源库"/>
            <p:cNvCxnSpPr>
              <a:cxnSpLocks noChangeShapeType="1"/>
            </p:cNvCxnSpPr>
            <p:nvPr/>
          </p:nvCxnSpPr>
          <p:spPr bwMode="auto">
            <a:xfrm>
              <a:off x="0" y="0"/>
              <a:ext cx="1815476" cy="0"/>
            </a:xfrm>
            <a:prstGeom prst="line">
              <a:avLst/>
            </a:prstGeom>
            <a:noFill/>
            <a:ln w="9525" cmpd="sng">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出自【趣你的PPT】(微信:qunideppt)：最优质的PPT资源库"/>
            <p:cNvCxnSpPr>
              <a:cxnSpLocks noChangeShapeType="1"/>
            </p:cNvCxnSpPr>
            <p:nvPr/>
          </p:nvCxnSpPr>
          <p:spPr bwMode="auto">
            <a:xfrm flipH="1">
              <a:off x="907738" y="4763"/>
              <a:ext cx="1" cy="808690"/>
            </a:xfrm>
            <a:prstGeom prst="line">
              <a:avLst/>
            </a:prstGeom>
            <a:noFill/>
            <a:ln w="9525" cmpd="sng">
              <a:solidFill>
                <a:srgbClr val="000000"/>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出自【趣你的PPT】(微信:qunideppt)：最优质的PPT资源库"/>
          <p:cNvSpPr txBox="1">
            <a:spLocks noChangeArrowheads="1"/>
          </p:cNvSpPr>
          <p:nvPr/>
        </p:nvSpPr>
        <p:spPr bwMode="auto">
          <a:xfrm>
            <a:off x="5424717" y="1366806"/>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您的标题</a:t>
            </a:r>
          </a:p>
        </p:txBody>
      </p:sp>
      <p:sp>
        <p:nvSpPr>
          <p:cNvPr id="41" name="出自【趣你的PPT】(微信:qunideppt)：最优质的PPT资源库"/>
          <p:cNvSpPr txBox="1">
            <a:spLocks noChangeArrowheads="1"/>
          </p:cNvSpPr>
          <p:nvPr/>
        </p:nvSpPr>
        <p:spPr bwMode="auto">
          <a:xfrm>
            <a:off x="4934180" y="1697006"/>
            <a:ext cx="2039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a:solidFill>
                  <a:srgbClr val="000000"/>
                </a:solidFill>
                <a:latin typeface="微软雅黑" panose="020B0503020204020204" pitchFamily="34" charset="-122"/>
                <a:ea typeface="微软雅黑" panose="020B0503020204020204" pitchFamily="34" charset="-122"/>
              </a:rPr>
              <a:t>该原创</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模板来自公众号：趣你的</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a:t>
            </a:r>
          </a:p>
        </p:txBody>
      </p:sp>
      <p:grpSp>
        <p:nvGrpSpPr>
          <p:cNvPr id="42" name="Group 31出自【趣你的PPT】(微信:qunideppt)：最优质的PPT资源库"/>
          <p:cNvGrpSpPr/>
          <p:nvPr/>
        </p:nvGrpSpPr>
        <p:grpSpPr bwMode="auto">
          <a:xfrm>
            <a:off x="5159605" y="2281206"/>
            <a:ext cx="1814512" cy="814388"/>
            <a:chOff x="0" y="0"/>
            <a:chExt cx="1815476" cy="813453"/>
          </a:xfrm>
        </p:grpSpPr>
        <p:cxnSp>
          <p:nvCxnSpPr>
            <p:cNvPr id="43" name="出自【趣你的PPT】(微信:qunideppt)：最优质的PPT资源库"/>
            <p:cNvCxnSpPr>
              <a:cxnSpLocks noChangeShapeType="1"/>
            </p:cNvCxnSpPr>
            <p:nvPr/>
          </p:nvCxnSpPr>
          <p:spPr bwMode="auto">
            <a:xfrm>
              <a:off x="0" y="0"/>
              <a:ext cx="1815476" cy="0"/>
            </a:xfrm>
            <a:prstGeom prst="line">
              <a:avLst/>
            </a:prstGeom>
            <a:noFill/>
            <a:ln w="9525" cmpd="sng">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出自【趣你的PPT】(微信:qunideppt)：最优质的PPT资源库"/>
            <p:cNvCxnSpPr>
              <a:cxnSpLocks noChangeShapeType="1"/>
            </p:cNvCxnSpPr>
            <p:nvPr/>
          </p:nvCxnSpPr>
          <p:spPr bwMode="auto">
            <a:xfrm flipH="1">
              <a:off x="907738" y="4763"/>
              <a:ext cx="1" cy="808690"/>
            </a:xfrm>
            <a:prstGeom prst="line">
              <a:avLst/>
            </a:prstGeom>
            <a:noFill/>
            <a:ln w="9525" cmpd="sng">
              <a:solidFill>
                <a:srgbClr val="000000"/>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5" name="出自【趣你的PPT】(微信:qunideppt)：最优质的PPT资源库"/>
          <p:cNvSpPr txBox="1">
            <a:spLocks noChangeArrowheads="1"/>
          </p:cNvSpPr>
          <p:nvPr/>
        </p:nvSpPr>
        <p:spPr bwMode="auto">
          <a:xfrm>
            <a:off x="6874105" y="4560856"/>
            <a:ext cx="12096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您的标题</a:t>
            </a:r>
          </a:p>
        </p:txBody>
      </p:sp>
      <p:sp>
        <p:nvSpPr>
          <p:cNvPr id="46" name="出自【趣你的PPT】(微信:qunideppt)：最优质的PPT资源库"/>
          <p:cNvSpPr txBox="1">
            <a:spLocks noChangeArrowheads="1"/>
          </p:cNvSpPr>
          <p:nvPr/>
        </p:nvSpPr>
        <p:spPr bwMode="auto">
          <a:xfrm>
            <a:off x="6383567" y="4891056"/>
            <a:ext cx="20399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a:solidFill>
                  <a:srgbClr val="000000"/>
                </a:solidFill>
                <a:latin typeface="微软雅黑" panose="020B0503020204020204" pitchFamily="34" charset="-122"/>
                <a:ea typeface="微软雅黑" panose="020B0503020204020204" pitchFamily="34" charset="-122"/>
              </a:rPr>
              <a:t>该原创</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模板来自公众号：趣你的</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a:t>
            </a:r>
          </a:p>
        </p:txBody>
      </p:sp>
      <p:grpSp>
        <p:nvGrpSpPr>
          <p:cNvPr id="47" name="Group 36出自【趣你的PPT】(微信:qunideppt)：最优质的PPT资源库"/>
          <p:cNvGrpSpPr/>
          <p:nvPr/>
        </p:nvGrpSpPr>
        <p:grpSpPr bwMode="auto">
          <a:xfrm flipV="1">
            <a:off x="6607405" y="3776631"/>
            <a:ext cx="1816100" cy="814388"/>
            <a:chOff x="0" y="0"/>
            <a:chExt cx="1815476" cy="813453"/>
          </a:xfrm>
        </p:grpSpPr>
        <p:cxnSp>
          <p:nvCxnSpPr>
            <p:cNvPr id="48" name="出自【趣你的PPT】(微信:qunideppt)：最优质的PPT资源库"/>
            <p:cNvCxnSpPr>
              <a:cxnSpLocks noChangeShapeType="1"/>
            </p:cNvCxnSpPr>
            <p:nvPr/>
          </p:nvCxnSpPr>
          <p:spPr bwMode="auto">
            <a:xfrm>
              <a:off x="0" y="0"/>
              <a:ext cx="1815476" cy="0"/>
            </a:xfrm>
            <a:prstGeom prst="line">
              <a:avLst/>
            </a:prstGeom>
            <a:noFill/>
            <a:ln w="9525" cmpd="sng">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出自【趣你的PPT】(微信:qunideppt)：最优质的PPT资源库"/>
            <p:cNvCxnSpPr>
              <a:cxnSpLocks noChangeShapeType="1"/>
            </p:cNvCxnSpPr>
            <p:nvPr/>
          </p:nvCxnSpPr>
          <p:spPr bwMode="auto">
            <a:xfrm flipH="1">
              <a:off x="907738" y="4763"/>
              <a:ext cx="1" cy="808690"/>
            </a:xfrm>
            <a:prstGeom prst="line">
              <a:avLst/>
            </a:prstGeom>
            <a:noFill/>
            <a:ln w="9525" cmpd="sng">
              <a:solidFill>
                <a:srgbClr val="000000"/>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 name="出自【趣你的PPT】(微信:qunideppt)：最优质的PPT资源库"/>
          <p:cNvSpPr txBox="1">
            <a:spLocks noChangeArrowheads="1"/>
          </p:cNvSpPr>
          <p:nvPr/>
        </p:nvSpPr>
        <p:spPr bwMode="auto">
          <a:xfrm>
            <a:off x="8369530" y="1366806"/>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您的标题</a:t>
            </a:r>
          </a:p>
        </p:txBody>
      </p:sp>
      <p:sp>
        <p:nvSpPr>
          <p:cNvPr id="51" name="出自【趣你的PPT】(微信:qunideppt)：最优质的PPT资源库"/>
          <p:cNvSpPr txBox="1">
            <a:spLocks noChangeArrowheads="1"/>
          </p:cNvSpPr>
          <p:nvPr/>
        </p:nvSpPr>
        <p:spPr bwMode="auto">
          <a:xfrm>
            <a:off x="7878992" y="1697006"/>
            <a:ext cx="2039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a:solidFill>
                  <a:srgbClr val="000000"/>
                </a:solidFill>
                <a:latin typeface="微软雅黑" panose="020B0503020204020204" pitchFamily="34" charset="-122"/>
                <a:ea typeface="微软雅黑" panose="020B0503020204020204" pitchFamily="34" charset="-122"/>
              </a:rPr>
              <a:t>该原创</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模板来自公众号：趣你的</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a:t>
            </a:r>
          </a:p>
        </p:txBody>
      </p:sp>
      <p:grpSp>
        <p:nvGrpSpPr>
          <p:cNvPr id="52" name="Group 41出自【趣你的PPT】(微信:qunideppt)：最优质的PPT资源库"/>
          <p:cNvGrpSpPr/>
          <p:nvPr/>
        </p:nvGrpSpPr>
        <p:grpSpPr bwMode="auto">
          <a:xfrm>
            <a:off x="8104417" y="2281206"/>
            <a:ext cx="1814513" cy="814388"/>
            <a:chOff x="0" y="0"/>
            <a:chExt cx="1815476" cy="813453"/>
          </a:xfrm>
        </p:grpSpPr>
        <p:cxnSp>
          <p:nvCxnSpPr>
            <p:cNvPr id="53" name="出自【趣你的PPT】(微信:qunideppt)：最优质的PPT资源库"/>
            <p:cNvCxnSpPr>
              <a:cxnSpLocks noChangeShapeType="1"/>
            </p:cNvCxnSpPr>
            <p:nvPr/>
          </p:nvCxnSpPr>
          <p:spPr bwMode="auto">
            <a:xfrm>
              <a:off x="0" y="0"/>
              <a:ext cx="1815476" cy="0"/>
            </a:xfrm>
            <a:prstGeom prst="line">
              <a:avLst/>
            </a:prstGeom>
            <a:noFill/>
            <a:ln w="9525" cmpd="sng">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出自【趣你的PPT】(微信:qunideppt)：最优质的PPT资源库"/>
            <p:cNvCxnSpPr>
              <a:cxnSpLocks noChangeShapeType="1"/>
            </p:cNvCxnSpPr>
            <p:nvPr/>
          </p:nvCxnSpPr>
          <p:spPr bwMode="auto">
            <a:xfrm flipH="1">
              <a:off x="907738" y="4763"/>
              <a:ext cx="1" cy="808690"/>
            </a:xfrm>
            <a:prstGeom prst="line">
              <a:avLst/>
            </a:prstGeom>
            <a:noFill/>
            <a:ln w="9525" cmpd="sng">
              <a:solidFill>
                <a:srgbClr val="000000"/>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3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3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3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300"/>
                                        <p:tgtEl>
                                          <p:spTgt spid="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300"/>
                                        <p:tgtEl>
                                          <p:spTgt spid="29"/>
                                        </p:tgtEl>
                                      </p:cBhvr>
                                    </p:animEffect>
                                  </p:childTnLst>
                                </p:cTn>
                              </p:par>
                            </p:childTnLst>
                          </p:cTn>
                        </p:par>
                        <p:par>
                          <p:cTn id="24" fill="hold">
                            <p:stCondLst>
                              <p:cond delay="2500"/>
                            </p:stCondLst>
                            <p:childTnLst>
                              <p:par>
                                <p:cTn id="25" presetID="47"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anim calcmode="lin" valueType="num">
                                      <p:cBhvr>
                                        <p:cTn id="28" dur="500" fill="hold"/>
                                        <p:tgtEl>
                                          <p:spTgt spid="24"/>
                                        </p:tgtEl>
                                        <p:attrNameLst>
                                          <p:attrName>ppt_x</p:attrName>
                                        </p:attrNameLst>
                                      </p:cBhvr>
                                      <p:tavLst>
                                        <p:tav tm="0">
                                          <p:val>
                                            <p:strVal val="#ppt_x"/>
                                          </p:val>
                                        </p:tav>
                                        <p:tav tm="100000">
                                          <p:val>
                                            <p:strVal val="#ppt_x"/>
                                          </p:val>
                                        </p:tav>
                                      </p:tavLst>
                                    </p:anim>
                                    <p:anim calcmode="lin" valueType="num">
                                      <p:cBhvr>
                                        <p:cTn id="29" dur="500" fill="hold"/>
                                        <p:tgtEl>
                                          <p:spTgt spid="2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anim calcmode="lin" valueType="num">
                                      <p:cBhvr>
                                        <p:cTn id="33" dur="500" fill="hold"/>
                                        <p:tgtEl>
                                          <p:spTgt spid="32"/>
                                        </p:tgtEl>
                                        <p:attrNameLst>
                                          <p:attrName>ppt_x</p:attrName>
                                        </p:attrNameLst>
                                      </p:cBhvr>
                                      <p:tavLst>
                                        <p:tav tm="0">
                                          <p:val>
                                            <p:strVal val="#ppt_x"/>
                                          </p:val>
                                        </p:tav>
                                        <p:tav tm="100000">
                                          <p:val>
                                            <p:strVal val="#ppt_x"/>
                                          </p:val>
                                        </p:tav>
                                      </p:tavLst>
                                    </p:anim>
                                    <p:anim calcmode="lin" valueType="num">
                                      <p:cBhvr>
                                        <p:cTn id="34" dur="500" fill="hold"/>
                                        <p:tgtEl>
                                          <p:spTgt spid="32"/>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strVal val="#ppt_x"/>
                                          </p:val>
                                        </p:tav>
                                        <p:tav tm="100000">
                                          <p:val>
                                            <p:strVal val="#ppt_x"/>
                                          </p:val>
                                        </p:tav>
                                      </p:tavLst>
                                    </p:anim>
                                    <p:anim calcmode="lin" valueType="num">
                                      <p:cBhvr>
                                        <p:cTn id="39" dur="500" fill="hold"/>
                                        <p:tgtEl>
                                          <p:spTgt spid="3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anim calcmode="lin" valueType="num">
                                      <p:cBhvr>
                                        <p:cTn id="43" dur="500" fill="hold"/>
                                        <p:tgtEl>
                                          <p:spTgt spid="30"/>
                                        </p:tgtEl>
                                        <p:attrNameLst>
                                          <p:attrName>ppt_x</p:attrName>
                                        </p:attrNameLst>
                                      </p:cBhvr>
                                      <p:tavLst>
                                        <p:tav tm="0">
                                          <p:val>
                                            <p:strVal val="#ppt_x"/>
                                          </p:val>
                                        </p:tav>
                                        <p:tav tm="100000">
                                          <p:val>
                                            <p:strVal val="#ppt_x"/>
                                          </p:val>
                                        </p:tav>
                                      </p:tavLst>
                                    </p:anim>
                                    <p:anim calcmode="lin" valueType="num">
                                      <p:cBhvr>
                                        <p:cTn id="44" dur="500" fill="hold"/>
                                        <p:tgtEl>
                                          <p:spTgt spid="3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anim calcmode="lin" valueType="num">
                                      <p:cBhvr>
                                        <p:cTn id="54" dur="500" fill="hold"/>
                                        <p:tgtEl>
                                          <p:spTgt spid="35"/>
                                        </p:tgtEl>
                                        <p:attrNameLst>
                                          <p:attrName>ppt_x</p:attrName>
                                        </p:attrNameLst>
                                      </p:cBhvr>
                                      <p:tavLst>
                                        <p:tav tm="0">
                                          <p:val>
                                            <p:strVal val="#ppt_x"/>
                                          </p:val>
                                        </p:tav>
                                        <p:tav tm="100000">
                                          <p:val>
                                            <p:strVal val="#ppt_x"/>
                                          </p:val>
                                        </p:tav>
                                      </p:tavLst>
                                    </p:anim>
                                    <p:anim calcmode="lin" valueType="num">
                                      <p:cBhvr>
                                        <p:cTn id="55" dur="500" fill="hold"/>
                                        <p:tgtEl>
                                          <p:spTgt spid="3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anim calcmode="lin" valueType="num">
                                      <p:cBhvr>
                                        <p:cTn id="59" dur="500" fill="hold"/>
                                        <p:tgtEl>
                                          <p:spTgt spid="36"/>
                                        </p:tgtEl>
                                        <p:attrNameLst>
                                          <p:attrName>ppt_x</p:attrName>
                                        </p:attrNameLst>
                                      </p:cBhvr>
                                      <p:tavLst>
                                        <p:tav tm="0">
                                          <p:val>
                                            <p:strVal val="#ppt_x"/>
                                          </p:val>
                                        </p:tav>
                                        <p:tav tm="100000">
                                          <p:val>
                                            <p:strVal val="#ppt_x"/>
                                          </p:val>
                                        </p:tav>
                                      </p:tavLst>
                                    </p:anim>
                                    <p:anim calcmode="lin" valueType="num">
                                      <p:cBhvr>
                                        <p:cTn id="60" dur="500" fill="hold"/>
                                        <p:tgtEl>
                                          <p:spTgt spid="36"/>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anim calcmode="lin" valueType="num">
                                      <p:cBhvr>
                                        <p:cTn id="64" dur="500" fill="hold"/>
                                        <p:tgtEl>
                                          <p:spTgt spid="37"/>
                                        </p:tgtEl>
                                        <p:attrNameLst>
                                          <p:attrName>ppt_x</p:attrName>
                                        </p:attrNameLst>
                                      </p:cBhvr>
                                      <p:tavLst>
                                        <p:tav tm="0">
                                          <p:val>
                                            <p:strVal val="#ppt_x"/>
                                          </p:val>
                                        </p:tav>
                                        <p:tav tm="100000">
                                          <p:val>
                                            <p:strVal val="#ppt_x"/>
                                          </p:val>
                                        </p:tav>
                                      </p:tavLst>
                                    </p:anim>
                                    <p:anim calcmode="lin" valueType="num">
                                      <p:cBhvr>
                                        <p:cTn id="65" dur="500" fill="hold"/>
                                        <p:tgtEl>
                                          <p:spTgt spid="37"/>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7"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anim calcmode="lin" valueType="num">
                                      <p:cBhvr>
                                        <p:cTn id="70" dur="500" fill="hold"/>
                                        <p:tgtEl>
                                          <p:spTgt spid="26"/>
                                        </p:tgtEl>
                                        <p:attrNameLst>
                                          <p:attrName>ppt_x</p:attrName>
                                        </p:attrNameLst>
                                      </p:cBhvr>
                                      <p:tavLst>
                                        <p:tav tm="0">
                                          <p:val>
                                            <p:strVal val="#ppt_x"/>
                                          </p:val>
                                        </p:tav>
                                        <p:tav tm="100000">
                                          <p:val>
                                            <p:strVal val="#ppt_x"/>
                                          </p:val>
                                        </p:tav>
                                      </p:tavLst>
                                    </p:anim>
                                    <p:anim calcmode="lin" valueType="num">
                                      <p:cBhvr>
                                        <p:cTn id="71" dur="500" fill="hold"/>
                                        <p:tgtEl>
                                          <p:spTgt spid="26"/>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anim calcmode="lin" valueType="num">
                                      <p:cBhvr>
                                        <p:cTn id="75" dur="500" fill="hold"/>
                                        <p:tgtEl>
                                          <p:spTgt spid="42"/>
                                        </p:tgtEl>
                                        <p:attrNameLst>
                                          <p:attrName>ppt_x</p:attrName>
                                        </p:attrNameLst>
                                      </p:cBhvr>
                                      <p:tavLst>
                                        <p:tav tm="0">
                                          <p:val>
                                            <p:strVal val="#ppt_x"/>
                                          </p:val>
                                        </p:tav>
                                        <p:tav tm="100000">
                                          <p:val>
                                            <p:strVal val="#ppt_x"/>
                                          </p:val>
                                        </p:tav>
                                      </p:tavLst>
                                    </p:anim>
                                    <p:anim calcmode="lin" valueType="num">
                                      <p:cBhvr>
                                        <p:cTn id="76" dur="500" fill="hold"/>
                                        <p:tgtEl>
                                          <p:spTgt spid="42"/>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anim calcmode="lin" valueType="num">
                                      <p:cBhvr>
                                        <p:cTn id="80" dur="500" fill="hold"/>
                                        <p:tgtEl>
                                          <p:spTgt spid="41"/>
                                        </p:tgtEl>
                                        <p:attrNameLst>
                                          <p:attrName>ppt_x</p:attrName>
                                        </p:attrNameLst>
                                      </p:cBhvr>
                                      <p:tavLst>
                                        <p:tav tm="0">
                                          <p:val>
                                            <p:strVal val="#ppt_x"/>
                                          </p:val>
                                        </p:tav>
                                        <p:tav tm="100000">
                                          <p:val>
                                            <p:strVal val="#ppt_x"/>
                                          </p:val>
                                        </p:tav>
                                      </p:tavLst>
                                    </p:anim>
                                    <p:anim calcmode="lin" valueType="num">
                                      <p:cBhvr>
                                        <p:cTn id="81" dur="500" fill="hold"/>
                                        <p:tgtEl>
                                          <p:spTgt spid="41"/>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anim calcmode="lin" valueType="num">
                                      <p:cBhvr>
                                        <p:cTn id="85" dur="500" fill="hold"/>
                                        <p:tgtEl>
                                          <p:spTgt spid="40"/>
                                        </p:tgtEl>
                                        <p:attrNameLst>
                                          <p:attrName>ppt_x</p:attrName>
                                        </p:attrNameLst>
                                      </p:cBhvr>
                                      <p:tavLst>
                                        <p:tav tm="0">
                                          <p:val>
                                            <p:strVal val="#ppt_x"/>
                                          </p:val>
                                        </p:tav>
                                        <p:tav tm="100000">
                                          <p:val>
                                            <p:strVal val="#ppt_x"/>
                                          </p:val>
                                        </p:tav>
                                      </p:tavLst>
                                    </p:anim>
                                    <p:anim calcmode="lin" valueType="num">
                                      <p:cBhvr>
                                        <p:cTn id="86" dur="500" fill="hold"/>
                                        <p:tgtEl>
                                          <p:spTgt spid="40"/>
                                        </p:tgtEl>
                                        <p:attrNameLst>
                                          <p:attrName>ppt_y</p:attrName>
                                        </p:attrNameLst>
                                      </p:cBhvr>
                                      <p:tavLst>
                                        <p:tav tm="0">
                                          <p:val>
                                            <p:strVal val="#ppt_y-.1"/>
                                          </p:val>
                                        </p:tav>
                                        <p:tav tm="100000">
                                          <p:val>
                                            <p:strVal val="#ppt_y"/>
                                          </p:val>
                                        </p:tav>
                                      </p:tavLst>
                                    </p:anim>
                                  </p:childTnLst>
                                </p:cTn>
                              </p:par>
                            </p:childTnLst>
                          </p:cTn>
                        </p:par>
                        <p:par>
                          <p:cTn id="87" fill="hold">
                            <p:stCondLst>
                              <p:cond delay="4000"/>
                            </p:stCondLst>
                            <p:childTnLst>
                              <p:par>
                                <p:cTn id="88" presetID="42"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anim calcmode="lin" valueType="num">
                                      <p:cBhvr>
                                        <p:cTn id="91" dur="500" fill="hold"/>
                                        <p:tgtEl>
                                          <p:spTgt spid="22"/>
                                        </p:tgtEl>
                                        <p:attrNameLst>
                                          <p:attrName>ppt_x</p:attrName>
                                        </p:attrNameLst>
                                      </p:cBhvr>
                                      <p:tavLst>
                                        <p:tav tm="0">
                                          <p:val>
                                            <p:strVal val="#ppt_x"/>
                                          </p:val>
                                        </p:tav>
                                        <p:tav tm="100000">
                                          <p:val>
                                            <p:strVal val="#ppt_x"/>
                                          </p:val>
                                        </p:tav>
                                      </p:tavLst>
                                    </p:anim>
                                    <p:anim calcmode="lin" valueType="num">
                                      <p:cBhvr>
                                        <p:cTn id="92" dur="500" fill="hold"/>
                                        <p:tgtEl>
                                          <p:spTgt spid="22"/>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fade">
                                      <p:cBhvr>
                                        <p:cTn id="95" dur="500"/>
                                        <p:tgtEl>
                                          <p:spTgt spid="45"/>
                                        </p:tgtEl>
                                      </p:cBhvr>
                                    </p:animEffect>
                                    <p:anim calcmode="lin" valueType="num">
                                      <p:cBhvr>
                                        <p:cTn id="96" dur="500" fill="hold"/>
                                        <p:tgtEl>
                                          <p:spTgt spid="45"/>
                                        </p:tgtEl>
                                        <p:attrNameLst>
                                          <p:attrName>ppt_x</p:attrName>
                                        </p:attrNameLst>
                                      </p:cBhvr>
                                      <p:tavLst>
                                        <p:tav tm="0">
                                          <p:val>
                                            <p:strVal val="#ppt_x"/>
                                          </p:val>
                                        </p:tav>
                                        <p:tav tm="100000">
                                          <p:val>
                                            <p:strVal val="#ppt_x"/>
                                          </p:val>
                                        </p:tav>
                                      </p:tavLst>
                                    </p:anim>
                                    <p:anim calcmode="lin" valueType="num">
                                      <p:cBhvr>
                                        <p:cTn id="97" dur="500" fill="hold"/>
                                        <p:tgtEl>
                                          <p:spTgt spid="45"/>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anim calcmode="lin" valueType="num">
                                      <p:cBhvr>
                                        <p:cTn id="101" dur="500" fill="hold"/>
                                        <p:tgtEl>
                                          <p:spTgt spid="46"/>
                                        </p:tgtEl>
                                        <p:attrNameLst>
                                          <p:attrName>ppt_x</p:attrName>
                                        </p:attrNameLst>
                                      </p:cBhvr>
                                      <p:tavLst>
                                        <p:tav tm="0">
                                          <p:val>
                                            <p:strVal val="#ppt_x"/>
                                          </p:val>
                                        </p:tav>
                                        <p:tav tm="100000">
                                          <p:val>
                                            <p:strVal val="#ppt_x"/>
                                          </p:val>
                                        </p:tav>
                                      </p:tavLst>
                                    </p:anim>
                                    <p:anim calcmode="lin" valueType="num">
                                      <p:cBhvr>
                                        <p:cTn id="102" dur="500" fill="hold"/>
                                        <p:tgtEl>
                                          <p:spTgt spid="46"/>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anim calcmode="lin" valueType="num">
                                      <p:cBhvr>
                                        <p:cTn id="106" dur="500" fill="hold"/>
                                        <p:tgtEl>
                                          <p:spTgt spid="47"/>
                                        </p:tgtEl>
                                        <p:attrNameLst>
                                          <p:attrName>ppt_x</p:attrName>
                                        </p:attrNameLst>
                                      </p:cBhvr>
                                      <p:tavLst>
                                        <p:tav tm="0">
                                          <p:val>
                                            <p:strVal val="#ppt_x"/>
                                          </p:val>
                                        </p:tav>
                                        <p:tav tm="100000">
                                          <p:val>
                                            <p:strVal val="#ppt_x"/>
                                          </p:val>
                                        </p:tav>
                                      </p:tavLst>
                                    </p:anim>
                                    <p:anim calcmode="lin" valueType="num">
                                      <p:cBhvr>
                                        <p:cTn id="107" dur="500" fill="hold"/>
                                        <p:tgtEl>
                                          <p:spTgt spid="47"/>
                                        </p:tgtEl>
                                        <p:attrNameLst>
                                          <p:attrName>ppt_y</p:attrName>
                                        </p:attrNameLst>
                                      </p:cBhvr>
                                      <p:tavLst>
                                        <p:tav tm="0">
                                          <p:val>
                                            <p:strVal val="#ppt_y+.1"/>
                                          </p:val>
                                        </p:tav>
                                        <p:tav tm="100000">
                                          <p:val>
                                            <p:strVal val="#ppt_y"/>
                                          </p:val>
                                        </p:tav>
                                      </p:tavLst>
                                    </p:anim>
                                  </p:childTnLst>
                                </p:cTn>
                              </p:par>
                            </p:childTnLst>
                          </p:cTn>
                        </p:par>
                        <p:par>
                          <p:cTn id="108" fill="hold">
                            <p:stCondLst>
                              <p:cond delay="4500"/>
                            </p:stCondLst>
                            <p:childTnLst>
                              <p:par>
                                <p:cTn id="109" presetID="47" presetClass="entr" presetSubtype="0" fill="hold" grpId="0"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500"/>
                                        <p:tgtEl>
                                          <p:spTgt spid="51"/>
                                        </p:tgtEl>
                                      </p:cBhvr>
                                    </p:animEffect>
                                    <p:anim calcmode="lin" valueType="num">
                                      <p:cBhvr>
                                        <p:cTn id="112" dur="500" fill="hold"/>
                                        <p:tgtEl>
                                          <p:spTgt spid="51"/>
                                        </p:tgtEl>
                                        <p:attrNameLst>
                                          <p:attrName>ppt_x</p:attrName>
                                        </p:attrNameLst>
                                      </p:cBhvr>
                                      <p:tavLst>
                                        <p:tav tm="0">
                                          <p:val>
                                            <p:strVal val="#ppt_x"/>
                                          </p:val>
                                        </p:tav>
                                        <p:tav tm="100000">
                                          <p:val>
                                            <p:strVal val="#ppt_x"/>
                                          </p:val>
                                        </p:tav>
                                      </p:tavLst>
                                    </p:anim>
                                    <p:anim calcmode="lin" valueType="num">
                                      <p:cBhvr>
                                        <p:cTn id="113" dur="500" fill="hold"/>
                                        <p:tgtEl>
                                          <p:spTgt spid="51"/>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fade">
                                      <p:cBhvr>
                                        <p:cTn id="116" dur="500"/>
                                        <p:tgtEl>
                                          <p:spTgt spid="50"/>
                                        </p:tgtEl>
                                      </p:cBhvr>
                                    </p:animEffect>
                                    <p:anim calcmode="lin" valueType="num">
                                      <p:cBhvr>
                                        <p:cTn id="117" dur="500" fill="hold"/>
                                        <p:tgtEl>
                                          <p:spTgt spid="50"/>
                                        </p:tgtEl>
                                        <p:attrNameLst>
                                          <p:attrName>ppt_x</p:attrName>
                                        </p:attrNameLst>
                                      </p:cBhvr>
                                      <p:tavLst>
                                        <p:tav tm="0">
                                          <p:val>
                                            <p:strVal val="#ppt_x"/>
                                          </p:val>
                                        </p:tav>
                                        <p:tav tm="100000">
                                          <p:val>
                                            <p:strVal val="#ppt_x"/>
                                          </p:val>
                                        </p:tav>
                                      </p:tavLst>
                                    </p:anim>
                                    <p:anim calcmode="lin" valueType="num">
                                      <p:cBhvr>
                                        <p:cTn id="118" dur="500" fill="hold"/>
                                        <p:tgtEl>
                                          <p:spTgt spid="50"/>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fade">
                                      <p:cBhvr>
                                        <p:cTn id="121" dur="500"/>
                                        <p:tgtEl>
                                          <p:spTgt spid="52"/>
                                        </p:tgtEl>
                                      </p:cBhvr>
                                    </p:animEffect>
                                    <p:anim calcmode="lin" valueType="num">
                                      <p:cBhvr>
                                        <p:cTn id="122" dur="500" fill="hold"/>
                                        <p:tgtEl>
                                          <p:spTgt spid="52"/>
                                        </p:tgtEl>
                                        <p:attrNameLst>
                                          <p:attrName>ppt_x</p:attrName>
                                        </p:attrNameLst>
                                      </p:cBhvr>
                                      <p:tavLst>
                                        <p:tav tm="0">
                                          <p:val>
                                            <p:strVal val="#ppt_x"/>
                                          </p:val>
                                        </p:tav>
                                        <p:tav tm="100000">
                                          <p:val>
                                            <p:strVal val="#ppt_x"/>
                                          </p:val>
                                        </p:tav>
                                      </p:tavLst>
                                    </p:anim>
                                    <p:anim calcmode="lin" valueType="num">
                                      <p:cBhvr>
                                        <p:cTn id="123" dur="500" fill="hold"/>
                                        <p:tgtEl>
                                          <p:spTgt spid="52"/>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fade">
                                      <p:cBhvr>
                                        <p:cTn id="126" dur="500"/>
                                        <p:tgtEl>
                                          <p:spTgt spid="28"/>
                                        </p:tgtEl>
                                      </p:cBhvr>
                                    </p:animEffect>
                                    <p:anim calcmode="lin" valueType="num">
                                      <p:cBhvr>
                                        <p:cTn id="127" dur="500" fill="hold"/>
                                        <p:tgtEl>
                                          <p:spTgt spid="28"/>
                                        </p:tgtEl>
                                        <p:attrNameLst>
                                          <p:attrName>ppt_x</p:attrName>
                                        </p:attrNameLst>
                                      </p:cBhvr>
                                      <p:tavLst>
                                        <p:tav tm="0">
                                          <p:val>
                                            <p:strVal val="#ppt_x"/>
                                          </p:val>
                                        </p:tav>
                                        <p:tav tm="100000">
                                          <p:val>
                                            <p:strVal val="#ppt_x"/>
                                          </p:val>
                                        </p:tav>
                                      </p:tavLst>
                                    </p:anim>
                                    <p:anim calcmode="lin" valueType="num">
                                      <p:cBhvr>
                                        <p:cTn id="128"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utoUpdateAnimBg="0"/>
      <p:bldP spid="31" grpId="0" autoUpdateAnimBg="0"/>
      <p:bldP spid="35" grpId="0" autoUpdateAnimBg="0"/>
      <p:bldP spid="36" grpId="0" autoUpdateAnimBg="0"/>
      <p:bldP spid="40" grpId="0" autoUpdateAnimBg="0"/>
      <p:bldP spid="41" grpId="0" autoUpdateAnimBg="0"/>
      <p:bldP spid="45" grpId="0" autoUpdateAnimBg="0"/>
      <p:bldP spid="46" grpId="0" autoUpdateAnimBg="0"/>
      <p:bldP spid="50" grpId="0" autoUpdateAnimBg="0"/>
      <p:bldP spid="5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grpSp>
        <p:nvGrpSpPr>
          <p:cNvPr id="8" name="Group 7出自【趣你的PPT】(微信:qunideppt)：最优质的PPT资源库"/>
          <p:cNvGrpSpPr/>
          <p:nvPr/>
        </p:nvGrpSpPr>
        <p:grpSpPr>
          <a:xfrm>
            <a:off x="1802384" y="1157257"/>
            <a:ext cx="4178250" cy="2087562"/>
            <a:chOff x="1866778" y="1586560"/>
            <a:chExt cx="4178250" cy="2087562"/>
          </a:xfrm>
        </p:grpSpPr>
        <p:sp>
          <p:nvSpPr>
            <p:cNvPr id="11" name="出自【趣你的PPT】(微信:qunideppt)：最优质的PPT资源库"/>
            <p:cNvSpPr/>
            <p:nvPr/>
          </p:nvSpPr>
          <p:spPr>
            <a:xfrm>
              <a:off x="1866778" y="1586560"/>
              <a:ext cx="4178250" cy="358775"/>
            </a:xfrm>
            <a:prstGeom prst="flowChartProcess">
              <a:avLst/>
            </a:prstGeom>
            <a:solidFill>
              <a:srgbClr val="DE2223"/>
            </a:solidFill>
            <a:ln w="3175" cap="flat" cmpd="sng" algn="ctr">
              <a:noFill/>
              <a:prstDash val="solid"/>
            </a:ln>
            <a:effectLst>
              <a:outerShdw blurRad="50800" dist="38100" dir="2700000" algn="tl" rotWithShape="0">
                <a:prstClr val="black">
                  <a:alpha val="40000"/>
                </a:prstClr>
              </a:outerShdw>
            </a:effectLst>
          </p:spPr>
          <p:txBody>
            <a:bodyPr anchor="ctr"/>
            <a:lstStyle/>
            <a:p>
              <a:pPr algn="ctr">
                <a:lnSpc>
                  <a:spcPct val="120000"/>
                </a:lnSpc>
              </a:pPr>
              <a:r>
                <a:rPr lang="zh-CN" altLang="en-US" sz="1400" b="1" kern="0" dirty="0">
                  <a:solidFill>
                    <a:srgbClr val="FFFFFF"/>
                  </a:solidFill>
                  <a:latin typeface="微软雅黑" panose="020B0503020204020204" pitchFamily="34" charset="-122"/>
                  <a:ea typeface="微软雅黑" panose="020B0503020204020204" pitchFamily="34" charset="-122"/>
                </a:rPr>
                <a:t>单击此处添加标题</a:t>
              </a:r>
            </a:p>
          </p:txBody>
        </p:sp>
        <p:sp>
          <p:nvSpPr>
            <p:cNvPr id="16" name="出自【趣你的PPT】(微信:qunideppt)：最优质的PPT资源库"/>
            <p:cNvSpPr>
              <a:spLocks noChangeArrowheads="1"/>
            </p:cNvSpPr>
            <p:nvPr/>
          </p:nvSpPr>
          <p:spPr bwMode="auto">
            <a:xfrm>
              <a:off x="1866778" y="1945335"/>
              <a:ext cx="4176713" cy="1728787"/>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720000" anchor="t"/>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a:solidFill>
                  <a:prstClr val="black"/>
                </a:solidFill>
                <a:latin typeface="微软雅黑" panose="020B0503020204020204" pitchFamily="34" charset="-122"/>
                <a:ea typeface="微软雅黑" panose="020B0503020204020204" pitchFamily="34" charset="-122"/>
              </a:endParaRPr>
            </a:p>
            <a:p>
              <a:endParaRPr lang="en-US" altLang="zh-CN" sz="1200" dirty="0">
                <a:solidFill>
                  <a:prstClr val="black"/>
                </a:solidFill>
                <a:latin typeface="微软雅黑" panose="020B0503020204020204" pitchFamily="34" charset="-122"/>
                <a:ea typeface="微软雅黑" panose="020B0503020204020204" pitchFamily="34" charset="-122"/>
              </a:endParaRPr>
            </a:p>
          </p:txBody>
        </p:sp>
      </p:grpSp>
      <p:grpSp>
        <p:nvGrpSpPr>
          <p:cNvPr id="17" name="Group 16出自【趣你的PPT】(微信:qunideppt)：最优质的PPT资源库"/>
          <p:cNvGrpSpPr/>
          <p:nvPr/>
        </p:nvGrpSpPr>
        <p:grpSpPr>
          <a:xfrm>
            <a:off x="6194997" y="1157257"/>
            <a:ext cx="4184382" cy="2087562"/>
            <a:chOff x="6259391" y="1586560"/>
            <a:chExt cx="4184382" cy="2087562"/>
          </a:xfrm>
        </p:grpSpPr>
        <p:sp>
          <p:nvSpPr>
            <p:cNvPr id="18" name="出自【趣你的PPT】(微信:qunideppt)：最优质的PPT资源库"/>
            <p:cNvSpPr/>
            <p:nvPr/>
          </p:nvSpPr>
          <p:spPr>
            <a:xfrm>
              <a:off x="6259391" y="1586560"/>
              <a:ext cx="4184382" cy="358775"/>
            </a:xfrm>
            <a:prstGeom prst="flowChartProcess">
              <a:avLst/>
            </a:prstGeom>
            <a:solidFill>
              <a:srgbClr val="B21728"/>
            </a:solidFill>
            <a:ln w="3175" cap="flat" cmpd="sng" algn="ctr">
              <a:noFill/>
              <a:prstDash val="solid"/>
            </a:ln>
            <a:effectLst>
              <a:outerShdw blurRad="50800" dist="38100" dir="2700000" algn="tl" rotWithShape="0">
                <a:prstClr val="black">
                  <a:alpha val="40000"/>
                </a:prstClr>
              </a:outerShdw>
            </a:effectLst>
          </p:spPr>
          <p:txBody>
            <a:bodyPr anchor="ctr"/>
            <a:lstStyle/>
            <a:p>
              <a:pPr algn="ctr">
                <a:lnSpc>
                  <a:spcPct val="120000"/>
                </a:lnSpc>
                <a:defRPr/>
              </a:pPr>
              <a:r>
                <a:rPr lang="zh-CN" altLang="en-US" sz="1400" b="1" kern="0" dirty="0">
                  <a:solidFill>
                    <a:srgbClr val="FFFFFF"/>
                  </a:solidFill>
                  <a:latin typeface="微软雅黑" panose="020B0503020204020204" pitchFamily="34" charset="-122"/>
                  <a:ea typeface="微软雅黑" panose="020B0503020204020204" pitchFamily="34" charset="-122"/>
                </a:rPr>
                <a:t>单击此处添加标题</a:t>
              </a:r>
            </a:p>
          </p:txBody>
        </p:sp>
        <p:sp>
          <p:nvSpPr>
            <p:cNvPr id="19" name="出自【趣你的PPT】(微信:qunideppt)：最优质的PPT资源库"/>
            <p:cNvSpPr>
              <a:spLocks noChangeArrowheads="1"/>
            </p:cNvSpPr>
            <p:nvPr/>
          </p:nvSpPr>
          <p:spPr bwMode="auto">
            <a:xfrm>
              <a:off x="6259391" y="1945335"/>
              <a:ext cx="4176712" cy="1728787"/>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720000" tIns="180000" rIns="180000" anchor="t"/>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grpSp>
      <p:grpSp>
        <p:nvGrpSpPr>
          <p:cNvPr id="20" name="Group 19出自【趣你的PPT】(微信:qunideppt)：最优质的PPT资源库"/>
          <p:cNvGrpSpPr/>
          <p:nvPr/>
        </p:nvGrpSpPr>
        <p:grpSpPr>
          <a:xfrm>
            <a:off x="1802384" y="3389282"/>
            <a:ext cx="4176713" cy="2087562"/>
            <a:chOff x="1866778" y="3818585"/>
            <a:chExt cx="4176713" cy="2087562"/>
          </a:xfrm>
        </p:grpSpPr>
        <p:sp>
          <p:nvSpPr>
            <p:cNvPr id="21" name="出自【趣你的PPT】(微信:qunideppt)：最优质的PPT资源库"/>
            <p:cNvSpPr/>
            <p:nvPr/>
          </p:nvSpPr>
          <p:spPr>
            <a:xfrm>
              <a:off x="1866778" y="3818585"/>
              <a:ext cx="4176713" cy="360362"/>
            </a:xfrm>
            <a:prstGeom prst="flowChartProcess">
              <a:avLst/>
            </a:prstGeom>
            <a:solidFill>
              <a:srgbClr val="B21728"/>
            </a:solidFill>
            <a:ln w="3175" cap="flat" cmpd="sng" algn="ctr">
              <a:noFill/>
              <a:prstDash val="solid"/>
            </a:ln>
            <a:effectLst>
              <a:outerShdw blurRad="50800" dist="38100" dir="2700000" algn="tl" rotWithShape="0">
                <a:prstClr val="black">
                  <a:alpha val="40000"/>
                </a:prstClr>
              </a:outerShdw>
            </a:effectLst>
          </p:spPr>
          <p:txBody>
            <a:bodyPr anchor="ctr"/>
            <a:lstStyle/>
            <a:p>
              <a:pPr algn="ctr">
                <a:lnSpc>
                  <a:spcPct val="120000"/>
                </a:lnSpc>
              </a:pPr>
              <a:r>
                <a:rPr lang="zh-CN" altLang="en-US" sz="1400" b="1" kern="0" dirty="0">
                  <a:solidFill>
                    <a:srgbClr val="FFFFFF"/>
                  </a:solidFill>
                  <a:latin typeface="微软雅黑" panose="020B0503020204020204" pitchFamily="34" charset="-122"/>
                  <a:ea typeface="微软雅黑" panose="020B0503020204020204" pitchFamily="34" charset="-122"/>
                </a:rPr>
                <a:t>单击此处添加标题</a:t>
              </a:r>
            </a:p>
          </p:txBody>
        </p:sp>
        <p:sp>
          <p:nvSpPr>
            <p:cNvPr id="22" name="出自【趣你的PPT】(微信:qunideppt)：最优质的PPT资源库"/>
            <p:cNvSpPr>
              <a:spLocks noChangeArrowheads="1"/>
            </p:cNvSpPr>
            <p:nvPr/>
          </p:nvSpPr>
          <p:spPr bwMode="auto">
            <a:xfrm>
              <a:off x="1866778" y="4178947"/>
              <a:ext cx="4176713" cy="1727200"/>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720000" anchor="t"/>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a:solidFill>
                  <a:prstClr val="black"/>
                </a:solidFill>
                <a:latin typeface="微软雅黑" panose="020B0503020204020204" pitchFamily="34" charset="-122"/>
                <a:ea typeface="微软雅黑" panose="020B0503020204020204" pitchFamily="34" charset="-122"/>
              </a:endParaRPr>
            </a:p>
            <a:p>
              <a:endParaRPr lang="en-US" altLang="zh-CN" sz="1200" dirty="0">
                <a:solidFill>
                  <a:prstClr val="black"/>
                </a:solidFill>
                <a:latin typeface="微软雅黑" panose="020B0503020204020204" pitchFamily="34" charset="-122"/>
                <a:ea typeface="微软雅黑" panose="020B0503020204020204" pitchFamily="34" charset="-122"/>
              </a:endParaRPr>
            </a:p>
          </p:txBody>
        </p:sp>
      </p:grpSp>
      <p:grpSp>
        <p:nvGrpSpPr>
          <p:cNvPr id="23" name="Group 22出自【趣你的PPT】(微信:qunideppt)：最优质的PPT资源库"/>
          <p:cNvGrpSpPr/>
          <p:nvPr/>
        </p:nvGrpSpPr>
        <p:grpSpPr>
          <a:xfrm>
            <a:off x="6194997" y="3389282"/>
            <a:ext cx="4176712" cy="2087562"/>
            <a:chOff x="6259391" y="3818585"/>
            <a:chExt cx="4176712" cy="2087562"/>
          </a:xfrm>
        </p:grpSpPr>
        <p:sp>
          <p:nvSpPr>
            <p:cNvPr id="24" name="出自【趣你的PPT】(微信:qunideppt)：最优质的PPT资源库"/>
            <p:cNvSpPr/>
            <p:nvPr/>
          </p:nvSpPr>
          <p:spPr>
            <a:xfrm>
              <a:off x="6259391" y="3818585"/>
              <a:ext cx="4176712" cy="360362"/>
            </a:xfrm>
            <a:prstGeom prst="flowChartProcess">
              <a:avLst/>
            </a:prstGeom>
            <a:solidFill>
              <a:srgbClr val="DE2223"/>
            </a:solidFill>
            <a:ln w="3175" cap="flat" cmpd="sng" algn="ctr">
              <a:noFill/>
              <a:prstDash val="solid"/>
            </a:ln>
            <a:effectLst>
              <a:outerShdw blurRad="50800" dist="38100" dir="2700000" algn="tl" rotWithShape="0">
                <a:prstClr val="black">
                  <a:alpha val="40000"/>
                </a:prstClr>
              </a:outerShdw>
            </a:effectLst>
          </p:spPr>
          <p:txBody>
            <a:bodyPr anchor="ctr"/>
            <a:lstStyle/>
            <a:p>
              <a:pPr algn="ctr">
                <a:lnSpc>
                  <a:spcPct val="120000"/>
                </a:lnSpc>
              </a:pPr>
              <a:r>
                <a:rPr lang="zh-CN" altLang="en-US" sz="1400" b="1" kern="0" dirty="0">
                  <a:solidFill>
                    <a:srgbClr val="FFFFFF"/>
                  </a:solidFill>
                  <a:latin typeface="微软雅黑" panose="020B0503020204020204" pitchFamily="34" charset="-122"/>
                  <a:ea typeface="微软雅黑" panose="020B0503020204020204" pitchFamily="34" charset="-122"/>
                </a:rPr>
                <a:t>单击此处添加标题</a:t>
              </a:r>
            </a:p>
          </p:txBody>
        </p:sp>
        <p:sp>
          <p:nvSpPr>
            <p:cNvPr id="25" name="出自【趣你的PPT】(微信:qunideppt)：最优质的PPT资源库"/>
            <p:cNvSpPr>
              <a:spLocks noChangeArrowheads="1"/>
            </p:cNvSpPr>
            <p:nvPr/>
          </p:nvSpPr>
          <p:spPr bwMode="auto">
            <a:xfrm>
              <a:off x="6259391" y="4178947"/>
              <a:ext cx="4176712" cy="1727200"/>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720000" tIns="180000" rIns="180000" anchor="t"/>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grpSp>
      <p:grpSp>
        <p:nvGrpSpPr>
          <p:cNvPr id="26" name="灰色1出自【趣你的PPT】(微信:qunideppt)：最优质的PPT资源库"/>
          <p:cNvGrpSpPr/>
          <p:nvPr/>
        </p:nvGrpSpPr>
        <p:grpSpPr>
          <a:xfrm>
            <a:off x="5044059" y="2308194"/>
            <a:ext cx="2016125" cy="2016125"/>
            <a:chOff x="3492500" y="2708275"/>
            <a:chExt cx="2016125" cy="2016125"/>
          </a:xfrm>
        </p:grpSpPr>
        <p:sp>
          <p:nvSpPr>
            <p:cNvPr id="27" name="出自【趣你的PPT】(微信:qunideppt)：最优质的PPT资源库"/>
            <p:cNvSpPr/>
            <p:nvPr/>
          </p:nvSpPr>
          <p:spPr>
            <a:xfrm>
              <a:off x="3492500" y="2708275"/>
              <a:ext cx="2016125" cy="2016125"/>
            </a:xfrm>
            <a:prstGeom prst="ellipse">
              <a:avLst/>
            </a:prstGeom>
            <a:solidFill>
              <a:schemeClr val="tx1">
                <a:lumMod val="85000"/>
                <a:lumOff val="15000"/>
              </a:schemeClr>
            </a:solidFill>
            <a:ln w="3175" cap="flat" cmpd="sng" algn="ctr">
              <a:solidFill>
                <a:srgbClr val="C5C5C5"/>
              </a:solidFill>
              <a:prstDash val="solid"/>
            </a:ln>
            <a:effectLst/>
          </p:spPr>
          <p:txBody>
            <a:bodyPr vert="eaVert" anchor="ctr"/>
            <a:lstStyle/>
            <a:p>
              <a:pPr algn="ctr">
                <a:defRPr/>
              </a:pPr>
              <a:endParaRPr lang="zh-CN" altLang="en-US" sz="32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rot="20362313">
              <a:off x="3637828" y="3079573"/>
              <a:ext cx="1656184" cy="1167006"/>
              <a:chOff x="7307974" y="1783780"/>
              <a:chExt cx="1728787" cy="1167006"/>
            </a:xfrm>
          </p:grpSpPr>
          <p:sp>
            <p:nvSpPr>
              <p:cNvPr id="29" name="出自【趣你的PPT】(微信:qunideppt)：最优质的PPT资源库"/>
              <p:cNvSpPr txBox="1">
                <a:spLocks noChangeArrowheads="1"/>
              </p:cNvSpPr>
              <p:nvPr/>
            </p:nvSpPr>
            <p:spPr bwMode="auto">
              <a:xfrm>
                <a:off x="7308305" y="1783780"/>
                <a:ext cx="1728238" cy="32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defRPr/>
                </a:pPr>
                <a:r>
                  <a:rPr lang="zh-CN" altLang="en-US" sz="1400" b="1" kern="0" dirty="0">
                    <a:solidFill>
                      <a:srgbClr val="F9F9F9"/>
                    </a:solidFill>
                    <a:latin typeface="微软雅黑" panose="020B0503020204020204" pitchFamily="34" charset="-122"/>
                    <a:ea typeface="微软雅黑" panose="020B0503020204020204" pitchFamily="34" charset="-122"/>
                  </a:rPr>
                  <a:t>此处添加标题</a:t>
                </a:r>
              </a:p>
            </p:txBody>
          </p:sp>
          <p:sp>
            <p:nvSpPr>
              <p:cNvPr id="30" name="出自【趣你的PPT】(微信:qunideppt)：最优质的PPT资源库"/>
              <p:cNvSpPr txBox="1"/>
              <p:nvPr/>
            </p:nvSpPr>
            <p:spPr bwMode="auto">
              <a:xfrm>
                <a:off x="7307974" y="2096706"/>
                <a:ext cx="1728787" cy="854080"/>
              </a:xfrm>
              <a:prstGeom prst="rect">
                <a:avLst/>
              </a:prstGeom>
              <a:noFill/>
            </p:spPr>
            <p:txBody>
              <a:bodyPr>
                <a:spAutoFit/>
              </a:bodyPr>
              <a:lstStyle/>
              <a:p>
                <a:pPr algn="ctr">
                  <a:lnSpc>
                    <a:spcPct val="150000"/>
                  </a:lnSpc>
                  <a:defRPr/>
                </a:pPr>
                <a:r>
                  <a:rPr lang="zh-CN" altLang="en-US" sz="1100" kern="0" dirty="0">
                    <a:solidFill>
                      <a:srgbClr val="F9F9F9"/>
                    </a:solidFill>
                    <a:latin typeface="微软雅黑" panose="020B0503020204020204" pitchFamily="34" charset="-122"/>
                    <a:ea typeface="微软雅黑" panose="020B0503020204020204" pitchFamily="34" charset="-122"/>
                  </a:rPr>
                  <a:t>单击此处添加段落文本单击此处添加段落文本单击此处添加段落文本</a:t>
                </a:r>
              </a:p>
            </p:txBody>
          </p:sp>
        </p:grpSp>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Effect transition="in" filter="fade">
                                      <p:cBhvr>
                                        <p:cTn id="9" dur="1000"/>
                                        <p:tgtEl>
                                          <p:spTgt spid="26"/>
                                        </p:tgtEl>
                                      </p:cBhvr>
                                    </p:animEffect>
                                  </p:childTnLst>
                                </p:cTn>
                              </p:par>
                              <p:par>
                                <p:cTn id="10" presetID="8" presetClass="emph" presetSubtype="0" fill="hold" nodeType="withEffect">
                                  <p:stCondLst>
                                    <p:cond delay="0"/>
                                  </p:stCondLst>
                                  <p:childTnLst>
                                    <p:animRot by="21600000">
                                      <p:cBhvr>
                                        <p:cTn id="11" dur="1000" fill="hold"/>
                                        <p:tgtEl>
                                          <p:spTgt spid="26"/>
                                        </p:tgtEl>
                                        <p:attrNameLst>
                                          <p:attrName>r</p:attrName>
                                        </p:attrNameLst>
                                      </p:cBhvr>
                                    </p:animRot>
                                  </p:childTnLst>
                                </p:cTn>
                              </p:par>
                            </p:childTnLst>
                          </p:cTn>
                        </p:par>
                        <p:par>
                          <p:cTn id="12" fill="hold">
                            <p:stCondLst>
                              <p:cond delay="1000"/>
                            </p:stCondLst>
                            <p:childTnLst>
                              <p:par>
                                <p:cTn id="13" presetID="23" presetClass="entr" presetSubtype="52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 calcmode="lin" valueType="num">
                                      <p:cBhvr>
                                        <p:cTn id="17" dur="500" fill="hold"/>
                                        <p:tgtEl>
                                          <p:spTgt spid="8"/>
                                        </p:tgtEl>
                                        <p:attrNameLst>
                                          <p:attrName>ppt_x</p:attrName>
                                        </p:attrNameLst>
                                      </p:cBhvr>
                                      <p:tavLst>
                                        <p:tav tm="0">
                                          <p:val>
                                            <p:fltVal val="0.5"/>
                                          </p:val>
                                        </p:tav>
                                        <p:tav tm="100000">
                                          <p:val>
                                            <p:strVal val="#ppt_x"/>
                                          </p:val>
                                        </p:tav>
                                      </p:tavLst>
                                    </p:anim>
                                    <p:anim calcmode="lin" valueType="num">
                                      <p:cBhvr>
                                        <p:cTn id="18" dur="500" fill="hold"/>
                                        <p:tgtEl>
                                          <p:spTgt spid="8"/>
                                        </p:tgtEl>
                                        <p:attrNameLst>
                                          <p:attrName>ppt_y</p:attrName>
                                        </p:attrNameLst>
                                      </p:cBhvr>
                                      <p:tavLst>
                                        <p:tav tm="0">
                                          <p:val>
                                            <p:fltVal val="0.5"/>
                                          </p:val>
                                        </p:tav>
                                        <p:tav tm="100000">
                                          <p:val>
                                            <p:strVal val="#ppt_y"/>
                                          </p:val>
                                        </p:tav>
                                      </p:tavLst>
                                    </p:anim>
                                  </p:childTnLst>
                                </p:cTn>
                              </p:par>
                            </p:childTnLst>
                          </p:cTn>
                        </p:par>
                        <p:par>
                          <p:cTn id="19" fill="hold">
                            <p:stCondLst>
                              <p:cond delay="1500"/>
                            </p:stCondLst>
                            <p:childTnLst>
                              <p:par>
                                <p:cTn id="20" presetID="23" presetClass="entr" presetSubtype="528"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 calcmode="lin" valueType="num">
                                      <p:cBhvr>
                                        <p:cTn id="24" dur="500" fill="hold"/>
                                        <p:tgtEl>
                                          <p:spTgt spid="17"/>
                                        </p:tgtEl>
                                        <p:attrNameLst>
                                          <p:attrName>ppt_x</p:attrName>
                                        </p:attrNameLst>
                                      </p:cBhvr>
                                      <p:tavLst>
                                        <p:tav tm="0">
                                          <p:val>
                                            <p:fltVal val="0.5"/>
                                          </p:val>
                                        </p:tav>
                                        <p:tav tm="100000">
                                          <p:val>
                                            <p:strVal val="#ppt_x"/>
                                          </p:val>
                                        </p:tav>
                                      </p:tavLst>
                                    </p:anim>
                                    <p:anim calcmode="lin" valueType="num">
                                      <p:cBhvr>
                                        <p:cTn id="25" dur="500" fill="hold"/>
                                        <p:tgtEl>
                                          <p:spTgt spid="17"/>
                                        </p:tgtEl>
                                        <p:attrNameLst>
                                          <p:attrName>ppt_y</p:attrName>
                                        </p:attrNameLst>
                                      </p:cBhvr>
                                      <p:tavLst>
                                        <p:tav tm="0">
                                          <p:val>
                                            <p:fltVal val="0.5"/>
                                          </p:val>
                                        </p:tav>
                                        <p:tav tm="100000">
                                          <p:val>
                                            <p:strVal val="#ppt_y"/>
                                          </p:val>
                                        </p:tav>
                                      </p:tavLst>
                                    </p:anim>
                                  </p:childTnLst>
                                </p:cTn>
                              </p:par>
                            </p:childTnLst>
                          </p:cTn>
                        </p:par>
                        <p:par>
                          <p:cTn id="26" fill="hold">
                            <p:stCondLst>
                              <p:cond delay="2000"/>
                            </p:stCondLst>
                            <p:childTnLst>
                              <p:par>
                                <p:cTn id="27" presetID="23" presetClass="entr" presetSubtype="52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 calcmode="lin" valueType="num">
                                      <p:cBhvr>
                                        <p:cTn id="31" dur="500" fill="hold"/>
                                        <p:tgtEl>
                                          <p:spTgt spid="20"/>
                                        </p:tgtEl>
                                        <p:attrNameLst>
                                          <p:attrName>ppt_x</p:attrName>
                                        </p:attrNameLst>
                                      </p:cBhvr>
                                      <p:tavLst>
                                        <p:tav tm="0">
                                          <p:val>
                                            <p:fltVal val="0.5"/>
                                          </p:val>
                                        </p:tav>
                                        <p:tav tm="100000">
                                          <p:val>
                                            <p:strVal val="#ppt_x"/>
                                          </p:val>
                                        </p:tav>
                                      </p:tavLst>
                                    </p:anim>
                                    <p:anim calcmode="lin" valueType="num">
                                      <p:cBhvr>
                                        <p:cTn id="32" dur="500" fill="hold"/>
                                        <p:tgtEl>
                                          <p:spTgt spid="20"/>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23" presetClass="entr" presetSubtype="528"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 calcmode="lin" valueType="num">
                                      <p:cBhvr>
                                        <p:cTn id="38" dur="500" fill="hold"/>
                                        <p:tgtEl>
                                          <p:spTgt spid="23"/>
                                        </p:tgtEl>
                                        <p:attrNameLst>
                                          <p:attrName>ppt_x</p:attrName>
                                        </p:attrNameLst>
                                      </p:cBhvr>
                                      <p:tavLst>
                                        <p:tav tm="0">
                                          <p:val>
                                            <p:fltVal val="0.5"/>
                                          </p:val>
                                        </p:tav>
                                        <p:tav tm="100000">
                                          <p:val>
                                            <p:strVal val="#ppt_x"/>
                                          </p:val>
                                        </p:tav>
                                      </p:tavLst>
                                    </p:anim>
                                    <p:anim calcmode="lin" valueType="num">
                                      <p:cBhvr>
                                        <p:cTn id="39" dur="500" fill="hold"/>
                                        <p:tgtEl>
                                          <p:spTgt spid="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grpSp>
        <p:nvGrpSpPr>
          <p:cNvPr id="8" name="Group 7出自【趣你的PPT】(微信:qunideppt)：最优质的PPT资源库"/>
          <p:cNvGrpSpPr/>
          <p:nvPr/>
        </p:nvGrpSpPr>
        <p:grpSpPr>
          <a:xfrm>
            <a:off x="1718502" y="5085431"/>
            <a:ext cx="1854508" cy="648072"/>
            <a:chOff x="1631950" y="5373216"/>
            <a:chExt cx="1854508" cy="648072"/>
          </a:xfrm>
        </p:grpSpPr>
        <p:cxnSp>
          <p:nvCxnSpPr>
            <p:cNvPr id="11" name="出自【趣你的PPT】(微信:qunideppt)：最优质的PPT资源库"/>
            <p:cNvCxnSpPr/>
            <p:nvPr/>
          </p:nvCxnSpPr>
          <p:spPr>
            <a:xfrm>
              <a:off x="1631950" y="5373216"/>
              <a:ext cx="1727746"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出自【趣你的PPT】(微信:qunideppt)：最优质的PPT资源库"/>
            <p:cNvCxnSpPr/>
            <p:nvPr/>
          </p:nvCxnSpPr>
          <p:spPr>
            <a:xfrm>
              <a:off x="1643063" y="6021288"/>
              <a:ext cx="1727746"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出自【趣你的PPT】(微信:qunideppt)：最优质的PPT资源库"/>
            <p:cNvSpPr txBox="1"/>
            <p:nvPr/>
          </p:nvSpPr>
          <p:spPr>
            <a:xfrm>
              <a:off x="1860536" y="5435642"/>
              <a:ext cx="1625922" cy="523220"/>
            </a:xfrm>
            <a:prstGeom prst="rect">
              <a:avLst/>
            </a:prstGeom>
            <a:noFill/>
          </p:spPr>
          <p:txBody>
            <a:bodyPr wrap="square" rtlCol="0">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关键词</a:t>
              </a:r>
            </a:p>
          </p:txBody>
        </p:sp>
      </p:grpSp>
      <p:grpSp>
        <p:nvGrpSpPr>
          <p:cNvPr id="18" name="Group 17出自【趣你的PPT】(微信:qunideppt)：最优质的PPT资源库"/>
          <p:cNvGrpSpPr/>
          <p:nvPr/>
        </p:nvGrpSpPr>
        <p:grpSpPr>
          <a:xfrm>
            <a:off x="4010944" y="5085431"/>
            <a:ext cx="1854508" cy="648072"/>
            <a:chOff x="1631950" y="5373216"/>
            <a:chExt cx="1854508" cy="648072"/>
          </a:xfrm>
        </p:grpSpPr>
        <p:cxnSp>
          <p:nvCxnSpPr>
            <p:cNvPr id="19" name="出自【趣你的PPT】(微信:qunideppt)：最优质的PPT资源库"/>
            <p:cNvCxnSpPr/>
            <p:nvPr/>
          </p:nvCxnSpPr>
          <p:spPr>
            <a:xfrm>
              <a:off x="1631950" y="5373216"/>
              <a:ext cx="1727746"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出自【趣你的PPT】(微信:qunideppt)：最优质的PPT资源库"/>
            <p:cNvCxnSpPr/>
            <p:nvPr/>
          </p:nvCxnSpPr>
          <p:spPr>
            <a:xfrm>
              <a:off x="1643063" y="6021288"/>
              <a:ext cx="1727746"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出自【趣你的PPT】(微信:qunideppt)：最优质的PPT资源库"/>
            <p:cNvSpPr txBox="1"/>
            <p:nvPr/>
          </p:nvSpPr>
          <p:spPr>
            <a:xfrm>
              <a:off x="1860536" y="5435642"/>
              <a:ext cx="1625922" cy="523220"/>
            </a:xfrm>
            <a:prstGeom prst="rect">
              <a:avLst/>
            </a:prstGeom>
            <a:noFill/>
          </p:spPr>
          <p:txBody>
            <a:bodyPr wrap="square" rtlCol="0">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关键词</a:t>
              </a:r>
            </a:p>
          </p:txBody>
        </p:sp>
      </p:grpSp>
      <p:grpSp>
        <p:nvGrpSpPr>
          <p:cNvPr id="22" name="Group 21出自【趣你的PPT】(微信:qunideppt)：最优质的PPT资源库"/>
          <p:cNvGrpSpPr/>
          <p:nvPr/>
        </p:nvGrpSpPr>
        <p:grpSpPr>
          <a:xfrm>
            <a:off x="6275999" y="5085572"/>
            <a:ext cx="1854508" cy="648072"/>
            <a:chOff x="1631950" y="5373216"/>
            <a:chExt cx="1854508" cy="648072"/>
          </a:xfrm>
        </p:grpSpPr>
        <p:cxnSp>
          <p:nvCxnSpPr>
            <p:cNvPr id="23" name="出自【趣你的PPT】(微信:qunideppt)：最优质的PPT资源库"/>
            <p:cNvCxnSpPr/>
            <p:nvPr/>
          </p:nvCxnSpPr>
          <p:spPr>
            <a:xfrm>
              <a:off x="1631950" y="5373216"/>
              <a:ext cx="1727746"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出自【趣你的PPT】(微信:qunideppt)：最优质的PPT资源库"/>
            <p:cNvCxnSpPr/>
            <p:nvPr/>
          </p:nvCxnSpPr>
          <p:spPr>
            <a:xfrm>
              <a:off x="1643063" y="6021288"/>
              <a:ext cx="1727746"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出自【趣你的PPT】(微信:qunideppt)：最优质的PPT资源库"/>
            <p:cNvSpPr txBox="1"/>
            <p:nvPr/>
          </p:nvSpPr>
          <p:spPr>
            <a:xfrm>
              <a:off x="1860536" y="5435642"/>
              <a:ext cx="1625922" cy="523220"/>
            </a:xfrm>
            <a:prstGeom prst="rect">
              <a:avLst/>
            </a:prstGeom>
            <a:noFill/>
          </p:spPr>
          <p:txBody>
            <a:bodyPr wrap="square" rtlCol="0">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关键词</a:t>
              </a:r>
            </a:p>
          </p:txBody>
        </p:sp>
      </p:grpSp>
      <p:grpSp>
        <p:nvGrpSpPr>
          <p:cNvPr id="26" name="Group 25出自【趣你的PPT】(微信:qunideppt)：最优质的PPT资源库"/>
          <p:cNvGrpSpPr/>
          <p:nvPr/>
        </p:nvGrpSpPr>
        <p:grpSpPr>
          <a:xfrm>
            <a:off x="8707754" y="5085431"/>
            <a:ext cx="1854508" cy="648072"/>
            <a:chOff x="1631950" y="5373216"/>
            <a:chExt cx="1854508" cy="648072"/>
          </a:xfrm>
        </p:grpSpPr>
        <p:cxnSp>
          <p:nvCxnSpPr>
            <p:cNvPr id="27" name="出自【趣你的PPT】(微信:qunideppt)：最优质的PPT资源库"/>
            <p:cNvCxnSpPr/>
            <p:nvPr/>
          </p:nvCxnSpPr>
          <p:spPr>
            <a:xfrm>
              <a:off x="1631950" y="5373216"/>
              <a:ext cx="1727746"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出自【趣你的PPT】(微信:qunideppt)：最优质的PPT资源库"/>
            <p:cNvCxnSpPr/>
            <p:nvPr/>
          </p:nvCxnSpPr>
          <p:spPr>
            <a:xfrm>
              <a:off x="1643063" y="6021288"/>
              <a:ext cx="1727746"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出自【趣你的PPT】(微信:qunideppt)：最优质的PPT资源库"/>
            <p:cNvSpPr txBox="1"/>
            <p:nvPr/>
          </p:nvSpPr>
          <p:spPr>
            <a:xfrm>
              <a:off x="1860536" y="5435642"/>
              <a:ext cx="1625922" cy="523220"/>
            </a:xfrm>
            <a:prstGeom prst="rect">
              <a:avLst/>
            </a:prstGeom>
            <a:noFill/>
          </p:spPr>
          <p:txBody>
            <a:bodyPr wrap="square" rtlCol="0">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关键词</a:t>
              </a:r>
            </a:p>
          </p:txBody>
        </p:sp>
      </p:grpSp>
      <p:grpSp>
        <p:nvGrpSpPr>
          <p:cNvPr id="30" name="Group 29出自【趣你的PPT】(微信:qunideppt)：最优质的PPT资源库"/>
          <p:cNvGrpSpPr/>
          <p:nvPr/>
        </p:nvGrpSpPr>
        <p:grpSpPr>
          <a:xfrm>
            <a:off x="1655002" y="2962986"/>
            <a:ext cx="1905000" cy="1755775"/>
            <a:chOff x="1568450" y="3322638"/>
            <a:chExt cx="1905000" cy="1755775"/>
          </a:xfrm>
        </p:grpSpPr>
        <p:sp>
          <p:nvSpPr>
            <p:cNvPr id="31" name="出自【趣你的PPT】(微信:qunideppt)：最优质的PPT资源库"/>
            <p:cNvSpPr/>
            <p:nvPr/>
          </p:nvSpPr>
          <p:spPr bwMode="auto">
            <a:xfrm>
              <a:off x="1568450" y="3322638"/>
              <a:ext cx="1905000" cy="1755775"/>
            </a:xfrm>
            <a:custGeom>
              <a:avLst/>
              <a:gdLst>
                <a:gd name="T0" fmla="*/ 230 w 330"/>
                <a:gd name="T1" fmla="*/ 302 h 302"/>
                <a:gd name="T2" fmla="*/ 326 w 330"/>
                <a:gd name="T3" fmla="*/ 147 h 302"/>
                <a:gd name="T4" fmla="*/ 184 w 330"/>
                <a:gd name="T5" fmla="*/ 6 h 302"/>
                <a:gd name="T6" fmla="*/ 11 w 330"/>
                <a:gd name="T7" fmla="*/ 127 h 302"/>
                <a:gd name="T8" fmla="*/ 128 w 330"/>
                <a:gd name="T9" fmla="*/ 229 h 302"/>
                <a:gd name="T10" fmla="*/ 234 w 330"/>
                <a:gd name="T11" fmla="*/ 281 h 302"/>
                <a:gd name="T12" fmla="*/ 231 w 330"/>
                <a:gd name="T13" fmla="*/ 301 h 302"/>
                <a:gd name="T14" fmla="*/ 230 w 330"/>
                <a:gd name="T15" fmla="*/ 30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02">
                  <a:moveTo>
                    <a:pt x="230" y="302"/>
                  </a:moveTo>
                  <a:cubicBezTo>
                    <a:pt x="284" y="265"/>
                    <a:pt x="330" y="217"/>
                    <a:pt x="326" y="147"/>
                  </a:cubicBezTo>
                  <a:cubicBezTo>
                    <a:pt x="322" y="71"/>
                    <a:pt x="258" y="12"/>
                    <a:pt x="184" y="6"/>
                  </a:cubicBezTo>
                  <a:cubicBezTo>
                    <a:pt x="110" y="0"/>
                    <a:pt x="23" y="48"/>
                    <a:pt x="11" y="127"/>
                  </a:cubicBezTo>
                  <a:cubicBezTo>
                    <a:pt x="0" y="202"/>
                    <a:pt x="64" y="233"/>
                    <a:pt x="128" y="229"/>
                  </a:cubicBezTo>
                  <a:cubicBezTo>
                    <a:pt x="180" y="226"/>
                    <a:pt x="242" y="209"/>
                    <a:pt x="234" y="281"/>
                  </a:cubicBezTo>
                  <a:cubicBezTo>
                    <a:pt x="233" y="288"/>
                    <a:pt x="232" y="295"/>
                    <a:pt x="231" y="301"/>
                  </a:cubicBezTo>
                  <a:cubicBezTo>
                    <a:pt x="230" y="302"/>
                    <a:pt x="230" y="302"/>
                    <a:pt x="230" y="302"/>
                  </a:cubicBezTo>
                </a:path>
              </a:pathLst>
            </a:custGeom>
            <a:solidFill>
              <a:srgbClr val="B217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出自【趣你的PPT】(微信:qunideppt)：最优质的PPT资源库"/>
            <p:cNvSpPr txBox="1"/>
            <p:nvPr/>
          </p:nvSpPr>
          <p:spPr>
            <a:xfrm>
              <a:off x="1986618" y="3717032"/>
              <a:ext cx="1150501" cy="769441"/>
            </a:xfrm>
            <a:prstGeom prst="rect">
              <a:avLst/>
            </a:prstGeom>
            <a:noFill/>
          </p:spPr>
          <p:txBody>
            <a:bodyPr wrap="square" rtlCol="0">
              <a:spAutoFit/>
            </a:bodyPr>
            <a:lstStyle/>
            <a:p>
              <a:r>
                <a:rPr lang="en-US" altLang="zh-CN" sz="4400" b="1" dirty="0">
                  <a:solidFill>
                    <a:prstClr val="white"/>
                  </a:solidFill>
                  <a:latin typeface="微软雅黑" panose="020B0503020204020204" pitchFamily="34" charset="-122"/>
                  <a:ea typeface="微软雅黑" panose="020B0503020204020204" pitchFamily="34" charset="-122"/>
                </a:rPr>
                <a:t>15</a:t>
              </a:r>
              <a:r>
                <a:rPr lang="en-US" altLang="zh-CN" b="1" dirty="0">
                  <a:solidFill>
                    <a:prstClr val="white"/>
                  </a:solidFill>
                  <a:latin typeface="微软雅黑" panose="020B0503020204020204" pitchFamily="34" charset="-122"/>
                  <a:ea typeface="微软雅黑" panose="020B0503020204020204" pitchFamily="34" charset="-122"/>
                </a:rPr>
                <a:t>%</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grpSp>
        <p:nvGrpSpPr>
          <p:cNvPr id="33" name="Group 32出自【趣你的PPT】(微信:qunideppt)：最优质的PPT资源库"/>
          <p:cNvGrpSpPr/>
          <p:nvPr/>
        </p:nvGrpSpPr>
        <p:grpSpPr>
          <a:xfrm>
            <a:off x="3860040" y="2962986"/>
            <a:ext cx="1898650" cy="1755775"/>
            <a:chOff x="3773488" y="3322638"/>
            <a:chExt cx="1898650" cy="1755775"/>
          </a:xfrm>
        </p:grpSpPr>
        <p:sp>
          <p:nvSpPr>
            <p:cNvPr id="34" name="出自【趣你的PPT】(微信:qunideppt)：最优质的PPT资源库"/>
            <p:cNvSpPr/>
            <p:nvPr/>
          </p:nvSpPr>
          <p:spPr bwMode="auto">
            <a:xfrm>
              <a:off x="3773488" y="3322638"/>
              <a:ext cx="1898650" cy="1755775"/>
            </a:xfrm>
            <a:custGeom>
              <a:avLst/>
              <a:gdLst>
                <a:gd name="T0" fmla="*/ 229 w 329"/>
                <a:gd name="T1" fmla="*/ 302 h 302"/>
                <a:gd name="T2" fmla="*/ 325 w 329"/>
                <a:gd name="T3" fmla="*/ 147 h 302"/>
                <a:gd name="T4" fmla="*/ 184 w 329"/>
                <a:gd name="T5" fmla="*/ 6 h 302"/>
                <a:gd name="T6" fmla="*/ 11 w 329"/>
                <a:gd name="T7" fmla="*/ 127 h 302"/>
                <a:gd name="T8" fmla="*/ 128 w 329"/>
                <a:gd name="T9" fmla="*/ 229 h 302"/>
                <a:gd name="T10" fmla="*/ 233 w 329"/>
                <a:gd name="T11" fmla="*/ 281 h 302"/>
                <a:gd name="T12" fmla="*/ 230 w 329"/>
                <a:gd name="T13" fmla="*/ 301 h 302"/>
                <a:gd name="T14" fmla="*/ 229 w 329"/>
                <a:gd name="T15" fmla="*/ 30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02">
                  <a:moveTo>
                    <a:pt x="229" y="302"/>
                  </a:moveTo>
                  <a:cubicBezTo>
                    <a:pt x="283" y="265"/>
                    <a:pt x="329" y="217"/>
                    <a:pt x="325" y="147"/>
                  </a:cubicBezTo>
                  <a:cubicBezTo>
                    <a:pt x="321" y="71"/>
                    <a:pt x="258" y="12"/>
                    <a:pt x="184" y="6"/>
                  </a:cubicBezTo>
                  <a:cubicBezTo>
                    <a:pt x="109" y="0"/>
                    <a:pt x="22" y="48"/>
                    <a:pt x="11" y="127"/>
                  </a:cubicBezTo>
                  <a:cubicBezTo>
                    <a:pt x="0" y="202"/>
                    <a:pt x="63" y="233"/>
                    <a:pt x="128" y="229"/>
                  </a:cubicBezTo>
                  <a:cubicBezTo>
                    <a:pt x="179" y="226"/>
                    <a:pt x="241" y="209"/>
                    <a:pt x="233" y="281"/>
                  </a:cubicBezTo>
                  <a:cubicBezTo>
                    <a:pt x="233" y="288"/>
                    <a:pt x="232" y="295"/>
                    <a:pt x="230" y="301"/>
                  </a:cubicBezTo>
                  <a:lnTo>
                    <a:pt x="229" y="302"/>
                  </a:lnTo>
                  <a:close/>
                </a:path>
              </a:pathLst>
            </a:custGeom>
            <a:solidFill>
              <a:srgbClr val="EE49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出自【趣你的PPT】(微信:qunideppt)：最优质的PPT资源库"/>
            <p:cNvSpPr txBox="1"/>
            <p:nvPr/>
          </p:nvSpPr>
          <p:spPr>
            <a:xfrm>
              <a:off x="4225295" y="3717031"/>
              <a:ext cx="1150501" cy="769441"/>
            </a:xfrm>
            <a:prstGeom prst="rect">
              <a:avLst/>
            </a:prstGeom>
            <a:noFill/>
          </p:spPr>
          <p:txBody>
            <a:bodyPr wrap="square" rtlCol="0">
              <a:spAutoFit/>
            </a:bodyPr>
            <a:lstStyle/>
            <a:p>
              <a:r>
                <a:rPr lang="en-US" altLang="zh-CN" sz="4400" b="1" dirty="0">
                  <a:solidFill>
                    <a:prstClr val="white"/>
                  </a:solidFill>
                  <a:latin typeface="微软雅黑" panose="020B0503020204020204" pitchFamily="34" charset="-122"/>
                  <a:ea typeface="微软雅黑" panose="020B0503020204020204" pitchFamily="34" charset="-122"/>
                </a:rPr>
                <a:t>30</a:t>
              </a:r>
              <a:r>
                <a:rPr lang="en-US" altLang="zh-CN" b="1" dirty="0">
                  <a:solidFill>
                    <a:prstClr val="white"/>
                  </a:solidFill>
                  <a:latin typeface="微软雅黑" panose="020B0503020204020204" pitchFamily="34" charset="-122"/>
                  <a:ea typeface="微软雅黑" panose="020B0503020204020204" pitchFamily="34" charset="-122"/>
                </a:rPr>
                <a:t>%</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grpSp>
        <p:nvGrpSpPr>
          <p:cNvPr id="36" name="Group 35出自【趣你的PPT】(微信:qunideppt)：最优质的PPT资源库"/>
          <p:cNvGrpSpPr/>
          <p:nvPr/>
        </p:nvGrpSpPr>
        <p:grpSpPr>
          <a:xfrm>
            <a:off x="6168265" y="2962986"/>
            <a:ext cx="1898650" cy="1755775"/>
            <a:chOff x="6081713" y="3322638"/>
            <a:chExt cx="1898650" cy="1755775"/>
          </a:xfrm>
        </p:grpSpPr>
        <p:sp>
          <p:nvSpPr>
            <p:cNvPr id="37" name="出自【趣你的PPT】(微信:qunideppt)：最优质的PPT资源库"/>
            <p:cNvSpPr/>
            <p:nvPr/>
          </p:nvSpPr>
          <p:spPr bwMode="auto">
            <a:xfrm>
              <a:off x="6081713" y="3322638"/>
              <a:ext cx="1898650" cy="1755775"/>
            </a:xfrm>
            <a:custGeom>
              <a:avLst/>
              <a:gdLst>
                <a:gd name="T0" fmla="*/ 229 w 329"/>
                <a:gd name="T1" fmla="*/ 302 h 302"/>
                <a:gd name="T2" fmla="*/ 325 w 329"/>
                <a:gd name="T3" fmla="*/ 147 h 302"/>
                <a:gd name="T4" fmla="*/ 184 w 329"/>
                <a:gd name="T5" fmla="*/ 6 h 302"/>
                <a:gd name="T6" fmla="*/ 10 w 329"/>
                <a:gd name="T7" fmla="*/ 127 h 302"/>
                <a:gd name="T8" fmla="*/ 127 w 329"/>
                <a:gd name="T9" fmla="*/ 229 h 302"/>
                <a:gd name="T10" fmla="*/ 233 w 329"/>
                <a:gd name="T11" fmla="*/ 281 h 302"/>
                <a:gd name="T12" fmla="*/ 230 w 329"/>
                <a:gd name="T13" fmla="*/ 301 h 302"/>
                <a:gd name="T14" fmla="*/ 229 w 329"/>
                <a:gd name="T15" fmla="*/ 30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02">
                  <a:moveTo>
                    <a:pt x="229" y="302"/>
                  </a:moveTo>
                  <a:cubicBezTo>
                    <a:pt x="283" y="265"/>
                    <a:pt x="329" y="217"/>
                    <a:pt x="325" y="147"/>
                  </a:cubicBezTo>
                  <a:cubicBezTo>
                    <a:pt x="321" y="71"/>
                    <a:pt x="258" y="12"/>
                    <a:pt x="184" y="6"/>
                  </a:cubicBezTo>
                  <a:cubicBezTo>
                    <a:pt x="109" y="0"/>
                    <a:pt x="22" y="48"/>
                    <a:pt x="10" y="127"/>
                  </a:cubicBezTo>
                  <a:cubicBezTo>
                    <a:pt x="0" y="202"/>
                    <a:pt x="63" y="233"/>
                    <a:pt x="127" y="229"/>
                  </a:cubicBezTo>
                  <a:cubicBezTo>
                    <a:pt x="179" y="226"/>
                    <a:pt x="241" y="209"/>
                    <a:pt x="233" y="281"/>
                  </a:cubicBezTo>
                  <a:cubicBezTo>
                    <a:pt x="233" y="288"/>
                    <a:pt x="231" y="295"/>
                    <a:pt x="230" y="301"/>
                  </a:cubicBezTo>
                  <a:lnTo>
                    <a:pt x="229" y="302"/>
                  </a:lnTo>
                  <a:close/>
                </a:path>
              </a:pathLst>
            </a:custGeom>
            <a:solidFill>
              <a:srgbClr val="B217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出自【趣你的PPT】(微信:qunideppt)：最优质的PPT资源库"/>
            <p:cNvSpPr txBox="1"/>
            <p:nvPr/>
          </p:nvSpPr>
          <p:spPr>
            <a:xfrm>
              <a:off x="6569730" y="3717030"/>
              <a:ext cx="1150501" cy="769441"/>
            </a:xfrm>
            <a:prstGeom prst="rect">
              <a:avLst/>
            </a:prstGeom>
            <a:noFill/>
          </p:spPr>
          <p:txBody>
            <a:bodyPr wrap="square" rtlCol="0">
              <a:spAutoFit/>
            </a:bodyPr>
            <a:lstStyle/>
            <a:p>
              <a:r>
                <a:rPr lang="en-US" altLang="zh-CN" sz="4400" b="1" dirty="0">
                  <a:solidFill>
                    <a:prstClr val="white"/>
                  </a:solidFill>
                  <a:latin typeface="微软雅黑" panose="020B0503020204020204" pitchFamily="34" charset="-122"/>
                  <a:ea typeface="微软雅黑" panose="020B0503020204020204" pitchFamily="34" charset="-122"/>
                </a:rPr>
                <a:t>45</a:t>
              </a:r>
              <a:r>
                <a:rPr lang="en-US" altLang="zh-CN" b="1" dirty="0">
                  <a:solidFill>
                    <a:prstClr val="white"/>
                  </a:solidFill>
                  <a:latin typeface="微软雅黑" panose="020B0503020204020204" pitchFamily="34" charset="-122"/>
                  <a:ea typeface="微软雅黑" panose="020B0503020204020204" pitchFamily="34" charset="-122"/>
                </a:rPr>
                <a:t>%</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grpSp>
        <p:nvGrpSpPr>
          <p:cNvPr id="39" name="Group 38出自【趣你的PPT】(微信:qunideppt)：最优质的PPT资源库"/>
          <p:cNvGrpSpPr/>
          <p:nvPr/>
        </p:nvGrpSpPr>
        <p:grpSpPr>
          <a:xfrm>
            <a:off x="8627302" y="2962986"/>
            <a:ext cx="1903413" cy="1755775"/>
            <a:chOff x="8540750" y="3322638"/>
            <a:chExt cx="1903413" cy="1755775"/>
          </a:xfrm>
        </p:grpSpPr>
        <p:sp>
          <p:nvSpPr>
            <p:cNvPr id="40" name="出自【趣你的PPT】(微信:qunideppt)：最优质的PPT资源库"/>
            <p:cNvSpPr/>
            <p:nvPr/>
          </p:nvSpPr>
          <p:spPr bwMode="auto">
            <a:xfrm>
              <a:off x="8540750" y="3322638"/>
              <a:ext cx="1903413" cy="1755775"/>
            </a:xfrm>
            <a:custGeom>
              <a:avLst/>
              <a:gdLst>
                <a:gd name="T0" fmla="*/ 230 w 330"/>
                <a:gd name="T1" fmla="*/ 302 h 302"/>
                <a:gd name="T2" fmla="*/ 326 w 330"/>
                <a:gd name="T3" fmla="*/ 147 h 302"/>
                <a:gd name="T4" fmla="*/ 184 w 330"/>
                <a:gd name="T5" fmla="*/ 6 h 302"/>
                <a:gd name="T6" fmla="*/ 11 w 330"/>
                <a:gd name="T7" fmla="*/ 127 h 302"/>
                <a:gd name="T8" fmla="*/ 128 w 330"/>
                <a:gd name="T9" fmla="*/ 229 h 302"/>
                <a:gd name="T10" fmla="*/ 234 w 330"/>
                <a:gd name="T11" fmla="*/ 281 h 302"/>
                <a:gd name="T12" fmla="*/ 231 w 330"/>
                <a:gd name="T13" fmla="*/ 301 h 302"/>
                <a:gd name="T14" fmla="*/ 230 w 330"/>
                <a:gd name="T15" fmla="*/ 30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02">
                  <a:moveTo>
                    <a:pt x="230" y="302"/>
                  </a:moveTo>
                  <a:cubicBezTo>
                    <a:pt x="284" y="265"/>
                    <a:pt x="330" y="217"/>
                    <a:pt x="326" y="147"/>
                  </a:cubicBezTo>
                  <a:cubicBezTo>
                    <a:pt x="322" y="71"/>
                    <a:pt x="258" y="12"/>
                    <a:pt x="184" y="6"/>
                  </a:cubicBezTo>
                  <a:cubicBezTo>
                    <a:pt x="110" y="0"/>
                    <a:pt x="23" y="48"/>
                    <a:pt x="11" y="127"/>
                  </a:cubicBezTo>
                  <a:cubicBezTo>
                    <a:pt x="0" y="202"/>
                    <a:pt x="64" y="233"/>
                    <a:pt x="128" y="229"/>
                  </a:cubicBezTo>
                  <a:cubicBezTo>
                    <a:pt x="180" y="226"/>
                    <a:pt x="242" y="209"/>
                    <a:pt x="234" y="281"/>
                  </a:cubicBezTo>
                  <a:cubicBezTo>
                    <a:pt x="233" y="288"/>
                    <a:pt x="232" y="295"/>
                    <a:pt x="231" y="301"/>
                  </a:cubicBezTo>
                  <a:lnTo>
                    <a:pt x="230" y="302"/>
                  </a:lnTo>
                  <a:close/>
                </a:path>
              </a:pathLst>
            </a:custGeom>
            <a:solidFill>
              <a:srgbClr val="E93C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出自【趣你的PPT】(微信:qunideppt)：最优质的PPT资源库"/>
            <p:cNvSpPr txBox="1"/>
            <p:nvPr/>
          </p:nvSpPr>
          <p:spPr>
            <a:xfrm>
              <a:off x="8989437" y="3717029"/>
              <a:ext cx="1150501" cy="769441"/>
            </a:xfrm>
            <a:prstGeom prst="rect">
              <a:avLst/>
            </a:prstGeom>
            <a:noFill/>
          </p:spPr>
          <p:txBody>
            <a:bodyPr wrap="square" rtlCol="0">
              <a:spAutoFit/>
            </a:bodyPr>
            <a:lstStyle/>
            <a:p>
              <a:r>
                <a:rPr lang="en-US" altLang="zh-CN" sz="4400" b="1" dirty="0">
                  <a:solidFill>
                    <a:prstClr val="white"/>
                  </a:solidFill>
                  <a:latin typeface="微软雅黑" panose="020B0503020204020204" pitchFamily="34" charset="-122"/>
                  <a:ea typeface="微软雅黑" panose="020B0503020204020204" pitchFamily="34" charset="-122"/>
                </a:rPr>
                <a:t>60</a:t>
              </a:r>
              <a:r>
                <a:rPr lang="en-US" altLang="zh-CN" b="1" dirty="0">
                  <a:solidFill>
                    <a:prstClr val="white"/>
                  </a:solidFill>
                  <a:latin typeface="微软雅黑" panose="020B0503020204020204" pitchFamily="34" charset="-122"/>
                  <a:ea typeface="微软雅黑" panose="020B0503020204020204" pitchFamily="34" charset="-122"/>
                </a:rPr>
                <a:t>%</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grpSp>
        <p:nvGrpSpPr>
          <p:cNvPr id="42" name="Group 41出自【趣你的PPT】(微信:qunideppt)：最优质的PPT资源库"/>
          <p:cNvGrpSpPr/>
          <p:nvPr/>
        </p:nvGrpSpPr>
        <p:grpSpPr>
          <a:xfrm>
            <a:off x="1699452" y="2541769"/>
            <a:ext cx="8759942" cy="191186"/>
            <a:chOff x="2113123" y="4896319"/>
            <a:chExt cx="7608665" cy="83424"/>
          </a:xfrm>
        </p:grpSpPr>
        <p:cxnSp>
          <p:nvCxnSpPr>
            <p:cNvPr id="43" name="出自【趣你的PPT】(微信:qunideppt)：最优质的PPT资源库"/>
            <p:cNvCxnSpPr/>
            <p:nvPr/>
          </p:nvCxnSpPr>
          <p:spPr>
            <a:xfrm>
              <a:off x="2207568" y="4941168"/>
              <a:ext cx="74197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出自【趣你的PPT】(微信:qunideppt)：最优质的PPT资源库"/>
            <p:cNvSpPr/>
            <p:nvPr/>
          </p:nvSpPr>
          <p:spPr>
            <a:xfrm>
              <a:off x="2113123" y="4902593"/>
              <a:ext cx="144606" cy="771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出自【趣你的PPT】(微信:qunideppt)：最优质的PPT资源库"/>
            <p:cNvSpPr/>
            <p:nvPr/>
          </p:nvSpPr>
          <p:spPr>
            <a:xfrm>
              <a:off x="9567589" y="4896319"/>
              <a:ext cx="154199" cy="834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6" name="出自【趣你的PPT】(微信:qunideppt)：最优质的PPT资源库"/>
          <p:cNvSpPr txBox="1"/>
          <p:nvPr/>
        </p:nvSpPr>
        <p:spPr>
          <a:xfrm>
            <a:off x="1808188" y="854953"/>
            <a:ext cx="8579306" cy="1015663"/>
          </a:xfrm>
          <a:prstGeom prst="rect">
            <a:avLst/>
          </a:prstGeom>
          <a:noFill/>
        </p:spPr>
        <p:txBody>
          <a:bodyPr wrap="square" rtlCol="0">
            <a:spAutoFit/>
          </a:bodyPr>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7" name="出自【趣你的PPT】(微信:qunideppt)：最优质的PPT资源库"/>
          <p:cNvSpPr txBox="1"/>
          <p:nvPr/>
        </p:nvSpPr>
        <p:spPr>
          <a:xfrm>
            <a:off x="1808188" y="1427403"/>
            <a:ext cx="8579306" cy="1015663"/>
          </a:xfrm>
          <a:prstGeom prst="rect">
            <a:avLst/>
          </a:prstGeom>
          <a:noFill/>
        </p:spPr>
        <p:txBody>
          <a:bodyPr wrap="square" rtlCol="0">
            <a:spAutoFit/>
          </a:bodyPr>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up)">
                                      <p:cBhvr>
                                        <p:cTn id="16" dur="500"/>
                                        <p:tgtEl>
                                          <p:spTgt spid="33"/>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p:tgtEl>
                                          <p:spTgt spid="18"/>
                                        </p:tgtEl>
                                        <p:attrNameLst>
                                          <p:attrName>ppt_y</p:attrName>
                                        </p:attrNameLst>
                                      </p:cBhvr>
                                      <p:tavLst>
                                        <p:tav tm="0">
                                          <p:val>
                                            <p:strVal val="#ppt_y-#ppt_h*1.125000"/>
                                          </p:val>
                                        </p:tav>
                                        <p:tav tm="100000">
                                          <p:val>
                                            <p:strVal val="#ppt_y"/>
                                          </p:val>
                                        </p:tav>
                                      </p:tavLst>
                                    </p:anim>
                                    <p:animEffect transition="in" filter="wipe(down)">
                                      <p:cBhvr>
                                        <p:cTn id="21" dur="500"/>
                                        <p:tgtEl>
                                          <p:spTgt spid="18"/>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up)">
                                      <p:cBhvr>
                                        <p:cTn id="25" dur="500"/>
                                        <p:tgtEl>
                                          <p:spTgt spid="36"/>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ppt_y</p:attrName>
                                        </p:attrNameLst>
                                      </p:cBhvr>
                                      <p:tavLst>
                                        <p:tav tm="0">
                                          <p:val>
                                            <p:strVal val="#ppt_y-#ppt_h*1.125000"/>
                                          </p:val>
                                        </p:tav>
                                        <p:tav tm="100000">
                                          <p:val>
                                            <p:strVal val="#ppt_y"/>
                                          </p:val>
                                        </p:tav>
                                      </p:tavLst>
                                    </p:anim>
                                    <p:animEffect transition="in" filter="wipe(down)">
                                      <p:cBhvr>
                                        <p:cTn id="30" dur="500"/>
                                        <p:tgtEl>
                                          <p:spTgt spid="22"/>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up)">
                                      <p:cBhvr>
                                        <p:cTn id="34" dur="500"/>
                                        <p:tgtEl>
                                          <p:spTgt spid="39"/>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p:tgtEl>
                                          <p:spTgt spid="26"/>
                                        </p:tgtEl>
                                        <p:attrNameLst>
                                          <p:attrName>ppt_y</p:attrName>
                                        </p:attrNameLst>
                                      </p:cBhvr>
                                      <p:tavLst>
                                        <p:tav tm="0">
                                          <p:val>
                                            <p:strVal val="#ppt_y-#ppt_h*1.125000"/>
                                          </p:val>
                                        </p:tav>
                                        <p:tav tm="100000">
                                          <p:val>
                                            <p:strVal val="#ppt_y"/>
                                          </p:val>
                                        </p:tav>
                                      </p:tavLst>
                                    </p:anim>
                                    <p:animEffect transition="in" filter="wipe(down)">
                                      <p:cBhvr>
                                        <p:cTn id="39" dur="500"/>
                                        <p:tgtEl>
                                          <p:spTgt spid="26"/>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par>
                          <p:cTn id="44" fill="hold">
                            <p:stCondLst>
                              <p:cond delay="4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46"/>
                                        </p:tgtEl>
                                        <p:attrNameLst>
                                          <p:attrName>style.visibility</p:attrName>
                                        </p:attrNameLst>
                                      </p:cBhvr>
                                      <p:to>
                                        <p:strVal val="visible"/>
                                      </p:to>
                                    </p:set>
                                    <p:anim calcmode="lin" valueType="num">
                                      <p:cBhvr>
                                        <p:cTn id="47" dur="25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48" dur="250" fill="hold"/>
                                        <p:tgtEl>
                                          <p:spTgt spid="46"/>
                                        </p:tgtEl>
                                        <p:attrNameLst>
                                          <p:attrName>ppt_y</p:attrName>
                                        </p:attrNameLst>
                                      </p:cBhvr>
                                      <p:tavLst>
                                        <p:tav tm="0">
                                          <p:val>
                                            <p:strVal val="#ppt_y"/>
                                          </p:val>
                                        </p:tav>
                                        <p:tav tm="100000">
                                          <p:val>
                                            <p:strVal val="#ppt_y"/>
                                          </p:val>
                                        </p:tav>
                                      </p:tavLst>
                                    </p:anim>
                                    <p:anim calcmode="lin" valueType="num">
                                      <p:cBhvr>
                                        <p:cTn id="49" dur="25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50" dur="25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51" dur="250" tmFilter="0,0; .5, 1; 1, 1"/>
                                        <p:tgtEl>
                                          <p:spTgt spid="46"/>
                                        </p:tgtEl>
                                      </p:cBhvr>
                                    </p:animEffect>
                                  </p:childTnLst>
                                </p:cTn>
                              </p:par>
                            </p:childTnLst>
                          </p:cTn>
                        </p:par>
                        <p:par>
                          <p:cTn id="52" fill="hold">
                            <p:stCondLst>
                              <p:cond delay="655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47"/>
                                        </p:tgtEl>
                                        <p:attrNameLst>
                                          <p:attrName>style.visibility</p:attrName>
                                        </p:attrNameLst>
                                      </p:cBhvr>
                                      <p:to>
                                        <p:strVal val="visible"/>
                                      </p:to>
                                    </p:set>
                                    <p:anim calcmode="lin" valueType="num">
                                      <p:cBhvr>
                                        <p:cTn id="55" dur="25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56" dur="250" fill="hold"/>
                                        <p:tgtEl>
                                          <p:spTgt spid="47"/>
                                        </p:tgtEl>
                                        <p:attrNameLst>
                                          <p:attrName>ppt_y</p:attrName>
                                        </p:attrNameLst>
                                      </p:cBhvr>
                                      <p:tavLst>
                                        <p:tav tm="0">
                                          <p:val>
                                            <p:strVal val="#ppt_y"/>
                                          </p:val>
                                        </p:tav>
                                        <p:tav tm="100000">
                                          <p:val>
                                            <p:strVal val="#ppt_y"/>
                                          </p:val>
                                        </p:tav>
                                      </p:tavLst>
                                    </p:anim>
                                    <p:anim calcmode="lin" valueType="num">
                                      <p:cBhvr>
                                        <p:cTn id="57" dur="25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58" dur="25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59" dur="250" tmFilter="0,0; .5, 1; 1, 1"/>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bwMode="auto">
          <a:xfrm>
            <a:off x="2100855" y="4567669"/>
            <a:ext cx="1570037" cy="1570037"/>
          </a:xfrm>
          <a:custGeom>
            <a:avLst/>
            <a:gdLst>
              <a:gd name="T0" fmla="*/ 880 w 994"/>
              <a:gd name="T1" fmla="*/ 363 h 994"/>
              <a:gd name="T2" fmla="*/ 857 w 994"/>
              <a:gd name="T3" fmla="*/ 309 h 994"/>
              <a:gd name="T4" fmla="*/ 924 w 994"/>
              <a:gd name="T5" fmla="*/ 243 h 994"/>
              <a:gd name="T6" fmla="*/ 889 w 994"/>
              <a:gd name="T7" fmla="*/ 192 h 994"/>
              <a:gd name="T8" fmla="*/ 803 w 994"/>
              <a:gd name="T9" fmla="*/ 230 h 994"/>
              <a:gd name="T10" fmla="*/ 761 w 994"/>
              <a:gd name="T11" fmla="*/ 189 h 994"/>
              <a:gd name="T12" fmla="*/ 714 w 994"/>
              <a:gd name="T13" fmla="*/ 154 h 994"/>
              <a:gd name="T14" fmla="*/ 740 w 994"/>
              <a:gd name="T15" fmla="*/ 63 h 994"/>
              <a:gd name="T16" fmla="*/ 684 w 994"/>
              <a:gd name="T17" fmla="*/ 37 h 994"/>
              <a:gd name="T18" fmla="*/ 629 w 994"/>
              <a:gd name="T19" fmla="*/ 113 h 994"/>
              <a:gd name="T20" fmla="*/ 572 w 994"/>
              <a:gd name="T21" fmla="*/ 98 h 994"/>
              <a:gd name="T22" fmla="*/ 514 w 994"/>
              <a:gd name="T23" fmla="*/ 91 h 994"/>
              <a:gd name="T24" fmla="*/ 490 w 994"/>
              <a:gd name="T25" fmla="*/ 0 h 994"/>
              <a:gd name="T26" fmla="*/ 428 w 994"/>
              <a:gd name="T27" fmla="*/ 5 h 994"/>
              <a:gd name="T28" fmla="*/ 419 w 994"/>
              <a:gd name="T29" fmla="*/ 98 h 994"/>
              <a:gd name="T30" fmla="*/ 362 w 994"/>
              <a:gd name="T31" fmla="*/ 114 h 994"/>
              <a:gd name="T32" fmla="*/ 309 w 994"/>
              <a:gd name="T33" fmla="*/ 137 h 994"/>
              <a:gd name="T34" fmla="*/ 243 w 994"/>
              <a:gd name="T35" fmla="*/ 70 h 994"/>
              <a:gd name="T36" fmla="*/ 192 w 994"/>
              <a:gd name="T37" fmla="*/ 105 h 994"/>
              <a:gd name="T38" fmla="*/ 230 w 994"/>
              <a:gd name="T39" fmla="*/ 191 h 994"/>
              <a:gd name="T40" fmla="*/ 189 w 994"/>
              <a:gd name="T41" fmla="*/ 232 h 994"/>
              <a:gd name="T42" fmla="*/ 154 w 994"/>
              <a:gd name="T43" fmla="*/ 279 h 994"/>
              <a:gd name="T44" fmla="*/ 63 w 994"/>
              <a:gd name="T45" fmla="*/ 254 h 994"/>
              <a:gd name="T46" fmla="*/ 37 w 994"/>
              <a:gd name="T47" fmla="*/ 310 h 994"/>
              <a:gd name="T48" fmla="*/ 113 w 994"/>
              <a:gd name="T49" fmla="*/ 365 h 994"/>
              <a:gd name="T50" fmla="*/ 98 w 994"/>
              <a:gd name="T51" fmla="*/ 422 h 994"/>
              <a:gd name="T52" fmla="*/ 91 w 994"/>
              <a:gd name="T53" fmla="*/ 480 h 994"/>
              <a:gd name="T54" fmla="*/ 0 w 994"/>
              <a:gd name="T55" fmla="*/ 504 h 994"/>
              <a:gd name="T56" fmla="*/ 5 w 994"/>
              <a:gd name="T57" fmla="*/ 565 h 994"/>
              <a:gd name="T58" fmla="*/ 98 w 994"/>
              <a:gd name="T59" fmla="*/ 575 h 994"/>
              <a:gd name="T60" fmla="*/ 114 w 994"/>
              <a:gd name="T61" fmla="*/ 631 h 994"/>
              <a:gd name="T62" fmla="*/ 137 w 994"/>
              <a:gd name="T63" fmla="*/ 685 h 994"/>
              <a:gd name="T64" fmla="*/ 70 w 994"/>
              <a:gd name="T65" fmla="*/ 751 h 994"/>
              <a:gd name="T66" fmla="*/ 105 w 994"/>
              <a:gd name="T67" fmla="*/ 802 h 994"/>
              <a:gd name="T68" fmla="*/ 191 w 994"/>
              <a:gd name="T69" fmla="*/ 764 h 994"/>
              <a:gd name="T70" fmla="*/ 232 w 994"/>
              <a:gd name="T71" fmla="*/ 805 h 994"/>
              <a:gd name="T72" fmla="*/ 279 w 994"/>
              <a:gd name="T73" fmla="*/ 840 h 994"/>
              <a:gd name="T74" fmla="*/ 254 w 994"/>
              <a:gd name="T75" fmla="*/ 931 h 994"/>
              <a:gd name="T76" fmla="*/ 310 w 994"/>
              <a:gd name="T77" fmla="*/ 957 h 994"/>
              <a:gd name="T78" fmla="*/ 365 w 994"/>
              <a:gd name="T79" fmla="*/ 881 h 994"/>
              <a:gd name="T80" fmla="*/ 422 w 994"/>
              <a:gd name="T81" fmla="*/ 896 h 994"/>
              <a:gd name="T82" fmla="*/ 480 w 994"/>
              <a:gd name="T83" fmla="*/ 903 h 994"/>
              <a:gd name="T84" fmla="*/ 503 w 994"/>
              <a:gd name="T85" fmla="*/ 994 h 994"/>
              <a:gd name="T86" fmla="*/ 565 w 994"/>
              <a:gd name="T87" fmla="*/ 989 h 994"/>
              <a:gd name="T88" fmla="*/ 575 w 994"/>
              <a:gd name="T89" fmla="*/ 895 h 994"/>
              <a:gd name="T90" fmla="*/ 631 w 994"/>
              <a:gd name="T91" fmla="*/ 880 h 994"/>
              <a:gd name="T92" fmla="*/ 685 w 994"/>
              <a:gd name="T93" fmla="*/ 857 h 994"/>
              <a:gd name="T94" fmla="*/ 751 w 994"/>
              <a:gd name="T95" fmla="*/ 924 h 994"/>
              <a:gd name="T96" fmla="*/ 802 w 994"/>
              <a:gd name="T97" fmla="*/ 889 h 994"/>
              <a:gd name="T98" fmla="*/ 764 w 994"/>
              <a:gd name="T99" fmla="*/ 803 h 994"/>
              <a:gd name="T100" fmla="*/ 805 w 994"/>
              <a:gd name="T101" fmla="*/ 762 h 994"/>
              <a:gd name="T102" fmla="*/ 840 w 994"/>
              <a:gd name="T103" fmla="*/ 714 h 994"/>
              <a:gd name="T104" fmla="*/ 930 w 994"/>
              <a:gd name="T105" fmla="*/ 740 h 994"/>
              <a:gd name="T106" fmla="*/ 957 w 994"/>
              <a:gd name="T107" fmla="*/ 684 h 994"/>
              <a:gd name="T108" fmla="*/ 881 w 994"/>
              <a:gd name="T109" fmla="*/ 629 h 994"/>
              <a:gd name="T110" fmla="*/ 896 w 994"/>
              <a:gd name="T111" fmla="*/ 572 h 994"/>
              <a:gd name="T112" fmla="*/ 903 w 994"/>
              <a:gd name="T113" fmla="*/ 514 h 994"/>
              <a:gd name="T114" fmla="*/ 994 w 994"/>
              <a:gd name="T115" fmla="*/ 490 h 994"/>
              <a:gd name="T116" fmla="*/ 989 w 994"/>
              <a:gd name="T117" fmla="*/ 429 h 994"/>
              <a:gd name="T118" fmla="*/ 895 w 994"/>
              <a:gd name="T119" fmla="*/ 419 h 994"/>
              <a:gd name="T120" fmla="*/ 880 w 994"/>
              <a:gd name="T121" fmla="*/ 36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4" h="994">
                <a:moveTo>
                  <a:pt x="880" y="363"/>
                </a:moveTo>
                <a:cubicBezTo>
                  <a:pt x="873" y="344"/>
                  <a:pt x="866" y="326"/>
                  <a:pt x="857" y="309"/>
                </a:cubicBezTo>
                <a:cubicBezTo>
                  <a:pt x="880" y="288"/>
                  <a:pt x="902" y="266"/>
                  <a:pt x="924" y="243"/>
                </a:cubicBezTo>
                <a:cubicBezTo>
                  <a:pt x="913" y="225"/>
                  <a:pt x="902" y="208"/>
                  <a:pt x="889" y="192"/>
                </a:cubicBezTo>
                <a:cubicBezTo>
                  <a:pt x="860" y="203"/>
                  <a:pt x="831" y="216"/>
                  <a:pt x="803" y="230"/>
                </a:cubicBezTo>
                <a:cubicBezTo>
                  <a:pt x="790" y="215"/>
                  <a:pt x="776" y="202"/>
                  <a:pt x="761" y="189"/>
                </a:cubicBezTo>
                <a:cubicBezTo>
                  <a:pt x="747" y="176"/>
                  <a:pt x="731" y="165"/>
                  <a:pt x="714" y="154"/>
                </a:cubicBezTo>
                <a:cubicBezTo>
                  <a:pt x="724" y="124"/>
                  <a:pt x="733" y="94"/>
                  <a:pt x="740" y="63"/>
                </a:cubicBezTo>
                <a:cubicBezTo>
                  <a:pt x="722" y="53"/>
                  <a:pt x="703" y="44"/>
                  <a:pt x="684" y="37"/>
                </a:cubicBezTo>
                <a:cubicBezTo>
                  <a:pt x="664" y="61"/>
                  <a:pt x="646" y="87"/>
                  <a:pt x="629" y="113"/>
                </a:cubicBezTo>
                <a:cubicBezTo>
                  <a:pt x="610" y="106"/>
                  <a:pt x="591" y="101"/>
                  <a:pt x="572" y="98"/>
                </a:cubicBezTo>
                <a:cubicBezTo>
                  <a:pt x="553" y="94"/>
                  <a:pt x="533" y="92"/>
                  <a:pt x="514" y="91"/>
                </a:cubicBezTo>
                <a:cubicBezTo>
                  <a:pt x="508" y="61"/>
                  <a:pt x="500" y="30"/>
                  <a:pt x="490" y="0"/>
                </a:cubicBezTo>
                <a:cubicBezTo>
                  <a:pt x="470" y="0"/>
                  <a:pt x="449" y="2"/>
                  <a:pt x="428" y="5"/>
                </a:cubicBezTo>
                <a:cubicBezTo>
                  <a:pt x="424" y="36"/>
                  <a:pt x="420" y="67"/>
                  <a:pt x="419" y="98"/>
                </a:cubicBezTo>
                <a:cubicBezTo>
                  <a:pt x="400" y="102"/>
                  <a:pt x="381" y="108"/>
                  <a:pt x="362" y="114"/>
                </a:cubicBezTo>
                <a:cubicBezTo>
                  <a:pt x="344" y="120"/>
                  <a:pt x="326" y="128"/>
                  <a:pt x="309" y="137"/>
                </a:cubicBezTo>
                <a:cubicBezTo>
                  <a:pt x="288" y="114"/>
                  <a:pt x="266" y="91"/>
                  <a:pt x="243" y="70"/>
                </a:cubicBezTo>
                <a:cubicBezTo>
                  <a:pt x="225" y="81"/>
                  <a:pt x="208" y="92"/>
                  <a:pt x="192" y="105"/>
                </a:cubicBezTo>
                <a:cubicBezTo>
                  <a:pt x="203" y="134"/>
                  <a:pt x="216" y="163"/>
                  <a:pt x="230" y="191"/>
                </a:cubicBezTo>
                <a:cubicBezTo>
                  <a:pt x="215" y="204"/>
                  <a:pt x="202" y="217"/>
                  <a:pt x="189" y="232"/>
                </a:cubicBezTo>
                <a:cubicBezTo>
                  <a:pt x="176" y="247"/>
                  <a:pt x="164" y="263"/>
                  <a:pt x="154" y="279"/>
                </a:cubicBezTo>
                <a:cubicBezTo>
                  <a:pt x="124" y="269"/>
                  <a:pt x="94" y="261"/>
                  <a:pt x="63" y="254"/>
                </a:cubicBezTo>
                <a:cubicBezTo>
                  <a:pt x="53" y="272"/>
                  <a:pt x="44" y="291"/>
                  <a:pt x="37" y="310"/>
                </a:cubicBezTo>
                <a:cubicBezTo>
                  <a:pt x="61" y="330"/>
                  <a:pt x="86" y="348"/>
                  <a:pt x="113" y="365"/>
                </a:cubicBezTo>
                <a:cubicBezTo>
                  <a:pt x="106" y="384"/>
                  <a:pt x="101" y="403"/>
                  <a:pt x="98" y="422"/>
                </a:cubicBezTo>
                <a:cubicBezTo>
                  <a:pt x="94" y="441"/>
                  <a:pt x="92" y="460"/>
                  <a:pt x="91" y="480"/>
                </a:cubicBezTo>
                <a:cubicBezTo>
                  <a:pt x="60" y="486"/>
                  <a:pt x="30" y="494"/>
                  <a:pt x="0" y="504"/>
                </a:cubicBezTo>
                <a:cubicBezTo>
                  <a:pt x="0" y="524"/>
                  <a:pt x="2" y="545"/>
                  <a:pt x="5" y="565"/>
                </a:cubicBezTo>
                <a:cubicBezTo>
                  <a:pt x="36" y="570"/>
                  <a:pt x="67" y="573"/>
                  <a:pt x="98" y="575"/>
                </a:cubicBezTo>
                <a:cubicBezTo>
                  <a:pt x="102" y="594"/>
                  <a:pt x="107" y="613"/>
                  <a:pt x="114" y="631"/>
                </a:cubicBezTo>
                <a:cubicBezTo>
                  <a:pt x="120" y="650"/>
                  <a:pt x="128" y="668"/>
                  <a:pt x="137" y="685"/>
                </a:cubicBezTo>
                <a:cubicBezTo>
                  <a:pt x="113" y="706"/>
                  <a:pt x="91" y="728"/>
                  <a:pt x="70" y="751"/>
                </a:cubicBezTo>
                <a:cubicBezTo>
                  <a:pt x="80" y="769"/>
                  <a:pt x="92" y="786"/>
                  <a:pt x="105" y="802"/>
                </a:cubicBezTo>
                <a:cubicBezTo>
                  <a:pt x="134" y="791"/>
                  <a:pt x="163" y="778"/>
                  <a:pt x="191" y="764"/>
                </a:cubicBezTo>
                <a:cubicBezTo>
                  <a:pt x="204" y="778"/>
                  <a:pt x="217" y="792"/>
                  <a:pt x="232" y="805"/>
                </a:cubicBezTo>
                <a:cubicBezTo>
                  <a:pt x="247" y="818"/>
                  <a:pt x="263" y="829"/>
                  <a:pt x="279" y="840"/>
                </a:cubicBezTo>
                <a:cubicBezTo>
                  <a:pt x="269" y="869"/>
                  <a:pt x="261" y="900"/>
                  <a:pt x="254" y="931"/>
                </a:cubicBezTo>
                <a:cubicBezTo>
                  <a:pt x="272" y="941"/>
                  <a:pt x="291" y="950"/>
                  <a:pt x="310" y="957"/>
                </a:cubicBezTo>
                <a:cubicBezTo>
                  <a:pt x="330" y="933"/>
                  <a:pt x="348" y="907"/>
                  <a:pt x="365" y="881"/>
                </a:cubicBezTo>
                <a:cubicBezTo>
                  <a:pt x="384" y="887"/>
                  <a:pt x="402" y="892"/>
                  <a:pt x="422" y="896"/>
                </a:cubicBezTo>
                <a:cubicBezTo>
                  <a:pt x="441" y="900"/>
                  <a:pt x="460" y="902"/>
                  <a:pt x="480" y="903"/>
                </a:cubicBezTo>
                <a:cubicBezTo>
                  <a:pt x="486" y="933"/>
                  <a:pt x="494" y="964"/>
                  <a:pt x="503" y="994"/>
                </a:cubicBezTo>
                <a:cubicBezTo>
                  <a:pt x="524" y="994"/>
                  <a:pt x="545" y="992"/>
                  <a:pt x="565" y="989"/>
                </a:cubicBezTo>
                <a:cubicBezTo>
                  <a:pt x="570" y="958"/>
                  <a:pt x="573" y="927"/>
                  <a:pt x="575" y="895"/>
                </a:cubicBezTo>
                <a:cubicBezTo>
                  <a:pt x="594" y="892"/>
                  <a:pt x="613" y="886"/>
                  <a:pt x="631" y="880"/>
                </a:cubicBezTo>
                <a:cubicBezTo>
                  <a:pt x="650" y="873"/>
                  <a:pt x="668" y="866"/>
                  <a:pt x="685" y="857"/>
                </a:cubicBezTo>
                <a:cubicBezTo>
                  <a:pt x="706" y="880"/>
                  <a:pt x="728" y="902"/>
                  <a:pt x="751" y="924"/>
                </a:cubicBezTo>
                <a:cubicBezTo>
                  <a:pt x="769" y="913"/>
                  <a:pt x="786" y="902"/>
                  <a:pt x="802" y="889"/>
                </a:cubicBezTo>
                <a:cubicBezTo>
                  <a:pt x="791" y="860"/>
                  <a:pt x="778" y="831"/>
                  <a:pt x="764" y="803"/>
                </a:cubicBezTo>
                <a:cubicBezTo>
                  <a:pt x="778" y="790"/>
                  <a:pt x="792" y="776"/>
                  <a:pt x="805" y="762"/>
                </a:cubicBezTo>
                <a:cubicBezTo>
                  <a:pt x="818" y="747"/>
                  <a:pt x="829" y="731"/>
                  <a:pt x="840" y="714"/>
                </a:cubicBezTo>
                <a:cubicBezTo>
                  <a:pt x="869" y="724"/>
                  <a:pt x="900" y="733"/>
                  <a:pt x="930" y="740"/>
                </a:cubicBezTo>
                <a:cubicBezTo>
                  <a:pt x="941" y="722"/>
                  <a:pt x="950" y="703"/>
                  <a:pt x="957" y="684"/>
                </a:cubicBezTo>
                <a:cubicBezTo>
                  <a:pt x="933" y="664"/>
                  <a:pt x="907" y="646"/>
                  <a:pt x="881" y="629"/>
                </a:cubicBezTo>
                <a:cubicBezTo>
                  <a:pt x="887" y="610"/>
                  <a:pt x="892" y="591"/>
                  <a:pt x="896" y="572"/>
                </a:cubicBezTo>
                <a:cubicBezTo>
                  <a:pt x="900" y="553"/>
                  <a:pt x="902" y="533"/>
                  <a:pt x="903" y="514"/>
                </a:cubicBezTo>
                <a:cubicBezTo>
                  <a:pt x="933" y="508"/>
                  <a:pt x="964" y="500"/>
                  <a:pt x="994" y="490"/>
                </a:cubicBezTo>
                <a:cubicBezTo>
                  <a:pt x="994" y="470"/>
                  <a:pt x="992" y="449"/>
                  <a:pt x="989" y="429"/>
                </a:cubicBezTo>
                <a:cubicBezTo>
                  <a:pt x="958" y="424"/>
                  <a:pt x="927" y="420"/>
                  <a:pt x="895" y="419"/>
                </a:cubicBezTo>
                <a:cubicBezTo>
                  <a:pt x="892" y="400"/>
                  <a:pt x="886" y="381"/>
                  <a:pt x="880" y="363"/>
                </a:cubicBezTo>
                <a:close/>
              </a:path>
            </a:pathLst>
          </a:custGeom>
          <a:solidFill>
            <a:srgbClr val="B21728"/>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1" name="出自【趣你的PPT】(微信:qunideppt)：最优质的PPT资源库"/>
          <p:cNvSpPr/>
          <p:nvPr/>
        </p:nvSpPr>
        <p:spPr bwMode="auto">
          <a:xfrm>
            <a:off x="2580604" y="3154334"/>
            <a:ext cx="1571625" cy="1570037"/>
          </a:xfrm>
          <a:custGeom>
            <a:avLst/>
            <a:gdLst>
              <a:gd name="T0" fmla="*/ 880 w 994"/>
              <a:gd name="T1" fmla="*/ 363 h 994"/>
              <a:gd name="T2" fmla="*/ 857 w 994"/>
              <a:gd name="T3" fmla="*/ 309 h 994"/>
              <a:gd name="T4" fmla="*/ 924 w 994"/>
              <a:gd name="T5" fmla="*/ 243 h 994"/>
              <a:gd name="T6" fmla="*/ 889 w 994"/>
              <a:gd name="T7" fmla="*/ 192 h 994"/>
              <a:gd name="T8" fmla="*/ 803 w 994"/>
              <a:gd name="T9" fmla="*/ 230 h 994"/>
              <a:gd name="T10" fmla="*/ 762 w 994"/>
              <a:gd name="T11" fmla="*/ 189 h 994"/>
              <a:gd name="T12" fmla="*/ 715 w 994"/>
              <a:gd name="T13" fmla="*/ 154 h 994"/>
              <a:gd name="T14" fmla="*/ 740 w 994"/>
              <a:gd name="T15" fmla="*/ 63 h 994"/>
              <a:gd name="T16" fmla="*/ 684 w 994"/>
              <a:gd name="T17" fmla="*/ 37 h 994"/>
              <a:gd name="T18" fmla="*/ 629 w 994"/>
              <a:gd name="T19" fmla="*/ 113 h 994"/>
              <a:gd name="T20" fmla="*/ 572 w 994"/>
              <a:gd name="T21" fmla="*/ 98 h 994"/>
              <a:gd name="T22" fmla="*/ 514 w 994"/>
              <a:gd name="T23" fmla="*/ 91 h 994"/>
              <a:gd name="T24" fmla="*/ 490 w 994"/>
              <a:gd name="T25" fmla="*/ 0 h 994"/>
              <a:gd name="T26" fmla="*/ 429 w 994"/>
              <a:gd name="T27" fmla="*/ 5 h 994"/>
              <a:gd name="T28" fmla="*/ 419 w 994"/>
              <a:gd name="T29" fmla="*/ 98 h 994"/>
              <a:gd name="T30" fmla="*/ 363 w 994"/>
              <a:gd name="T31" fmla="*/ 114 h 994"/>
              <a:gd name="T32" fmla="*/ 309 w 994"/>
              <a:gd name="T33" fmla="*/ 137 h 994"/>
              <a:gd name="T34" fmla="*/ 243 w 994"/>
              <a:gd name="T35" fmla="*/ 70 h 994"/>
              <a:gd name="T36" fmla="*/ 192 w 994"/>
              <a:gd name="T37" fmla="*/ 105 h 994"/>
              <a:gd name="T38" fmla="*/ 230 w 994"/>
              <a:gd name="T39" fmla="*/ 191 h 994"/>
              <a:gd name="T40" fmla="*/ 189 w 994"/>
              <a:gd name="T41" fmla="*/ 232 h 994"/>
              <a:gd name="T42" fmla="*/ 154 w 994"/>
              <a:gd name="T43" fmla="*/ 279 h 994"/>
              <a:gd name="T44" fmla="*/ 63 w 994"/>
              <a:gd name="T45" fmla="*/ 254 h 994"/>
              <a:gd name="T46" fmla="*/ 37 w 994"/>
              <a:gd name="T47" fmla="*/ 310 h 994"/>
              <a:gd name="T48" fmla="*/ 113 w 994"/>
              <a:gd name="T49" fmla="*/ 365 h 994"/>
              <a:gd name="T50" fmla="*/ 98 w 994"/>
              <a:gd name="T51" fmla="*/ 422 h 994"/>
              <a:gd name="T52" fmla="*/ 91 w 994"/>
              <a:gd name="T53" fmla="*/ 480 h 994"/>
              <a:gd name="T54" fmla="*/ 0 w 994"/>
              <a:gd name="T55" fmla="*/ 504 h 994"/>
              <a:gd name="T56" fmla="*/ 5 w 994"/>
              <a:gd name="T57" fmla="*/ 565 h 994"/>
              <a:gd name="T58" fmla="*/ 99 w 994"/>
              <a:gd name="T59" fmla="*/ 575 h 994"/>
              <a:gd name="T60" fmla="*/ 114 w 994"/>
              <a:gd name="T61" fmla="*/ 631 h 994"/>
              <a:gd name="T62" fmla="*/ 137 w 994"/>
              <a:gd name="T63" fmla="*/ 685 h 994"/>
              <a:gd name="T64" fmla="*/ 70 w 994"/>
              <a:gd name="T65" fmla="*/ 751 h 994"/>
              <a:gd name="T66" fmla="*/ 105 w 994"/>
              <a:gd name="T67" fmla="*/ 802 h 994"/>
              <a:gd name="T68" fmla="*/ 191 w 994"/>
              <a:gd name="T69" fmla="*/ 764 h 994"/>
              <a:gd name="T70" fmla="*/ 232 w 994"/>
              <a:gd name="T71" fmla="*/ 805 h 994"/>
              <a:gd name="T72" fmla="*/ 279 w 994"/>
              <a:gd name="T73" fmla="*/ 840 h 994"/>
              <a:gd name="T74" fmla="*/ 254 w 994"/>
              <a:gd name="T75" fmla="*/ 931 h 994"/>
              <a:gd name="T76" fmla="*/ 310 w 994"/>
              <a:gd name="T77" fmla="*/ 957 h 994"/>
              <a:gd name="T78" fmla="*/ 365 w 994"/>
              <a:gd name="T79" fmla="*/ 881 h 994"/>
              <a:gd name="T80" fmla="*/ 422 w 994"/>
              <a:gd name="T81" fmla="*/ 896 h 994"/>
              <a:gd name="T82" fmla="*/ 480 w 994"/>
              <a:gd name="T83" fmla="*/ 903 h 994"/>
              <a:gd name="T84" fmla="*/ 504 w 994"/>
              <a:gd name="T85" fmla="*/ 994 h 994"/>
              <a:gd name="T86" fmla="*/ 565 w 994"/>
              <a:gd name="T87" fmla="*/ 989 h 994"/>
              <a:gd name="T88" fmla="*/ 575 w 994"/>
              <a:gd name="T89" fmla="*/ 896 h 994"/>
              <a:gd name="T90" fmla="*/ 631 w 994"/>
              <a:gd name="T91" fmla="*/ 880 h 994"/>
              <a:gd name="T92" fmla="*/ 685 w 994"/>
              <a:gd name="T93" fmla="*/ 857 h 994"/>
              <a:gd name="T94" fmla="*/ 751 w 994"/>
              <a:gd name="T95" fmla="*/ 924 h 994"/>
              <a:gd name="T96" fmla="*/ 802 w 994"/>
              <a:gd name="T97" fmla="*/ 889 h 994"/>
              <a:gd name="T98" fmla="*/ 764 w 994"/>
              <a:gd name="T99" fmla="*/ 803 h 994"/>
              <a:gd name="T100" fmla="*/ 805 w 994"/>
              <a:gd name="T101" fmla="*/ 762 h 994"/>
              <a:gd name="T102" fmla="*/ 840 w 994"/>
              <a:gd name="T103" fmla="*/ 715 h 994"/>
              <a:gd name="T104" fmla="*/ 931 w 994"/>
              <a:gd name="T105" fmla="*/ 740 h 994"/>
              <a:gd name="T106" fmla="*/ 957 w 994"/>
              <a:gd name="T107" fmla="*/ 684 h 994"/>
              <a:gd name="T108" fmla="*/ 881 w 994"/>
              <a:gd name="T109" fmla="*/ 629 h 994"/>
              <a:gd name="T110" fmla="*/ 896 w 994"/>
              <a:gd name="T111" fmla="*/ 572 h 994"/>
              <a:gd name="T112" fmla="*/ 903 w 994"/>
              <a:gd name="T113" fmla="*/ 514 h 994"/>
              <a:gd name="T114" fmla="*/ 994 w 994"/>
              <a:gd name="T115" fmla="*/ 490 h 994"/>
              <a:gd name="T116" fmla="*/ 989 w 994"/>
              <a:gd name="T117" fmla="*/ 429 h 994"/>
              <a:gd name="T118" fmla="*/ 896 w 994"/>
              <a:gd name="T119" fmla="*/ 419 h 994"/>
              <a:gd name="T120" fmla="*/ 880 w 994"/>
              <a:gd name="T121" fmla="*/ 36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4" h="994">
                <a:moveTo>
                  <a:pt x="880" y="363"/>
                </a:moveTo>
                <a:cubicBezTo>
                  <a:pt x="874" y="344"/>
                  <a:pt x="866" y="326"/>
                  <a:pt x="857" y="309"/>
                </a:cubicBezTo>
                <a:cubicBezTo>
                  <a:pt x="880" y="288"/>
                  <a:pt x="903" y="266"/>
                  <a:pt x="924" y="243"/>
                </a:cubicBezTo>
                <a:cubicBezTo>
                  <a:pt x="913" y="225"/>
                  <a:pt x="902" y="208"/>
                  <a:pt x="889" y="192"/>
                </a:cubicBezTo>
                <a:cubicBezTo>
                  <a:pt x="860" y="203"/>
                  <a:pt x="831" y="216"/>
                  <a:pt x="803" y="230"/>
                </a:cubicBezTo>
                <a:cubicBezTo>
                  <a:pt x="790" y="216"/>
                  <a:pt x="777" y="202"/>
                  <a:pt x="762" y="189"/>
                </a:cubicBezTo>
                <a:cubicBezTo>
                  <a:pt x="747" y="176"/>
                  <a:pt x="731" y="165"/>
                  <a:pt x="715" y="154"/>
                </a:cubicBezTo>
                <a:cubicBezTo>
                  <a:pt x="725" y="124"/>
                  <a:pt x="733" y="94"/>
                  <a:pt x="740" y="63"/>
                </a:cubicBezTo>
                <a:cubicBezTo>
                  <a:pt x="722" y="53"/>
                  <a:pt x="703" y="44"/>
                  <a:pt x="684" y="37"/>
                </a:cubicBezTo>
                <a:cubicBezTo>
                  <a:pt x="664" y="61"/>
                  <a:pt x="646" y="87"/>
                  <a:pt x="629" y="113"/>
                </a:cubicBezTo>
                <a:cubicBezTo>
                  <a:pt x="610" y="107"/>
                  <a:pt x="591" y="102"/>
                  <a:pt x="572" y="98"/>
                </a:cubicBezTo>
                <a:cubicBezTo>
                  <a:pt x="553" y="94"/>
                  <a:pt x="534" y="92"/>
                  <a:pt x="514" y="91"/>
                </a:cubicBezTo>
                <a:cubicBezTo>
                  <a:pt x="508" y="61"/>
                  <a:pt x="500" y="30"/>
                  <a:pt x="490" y="0"/>
                </a:cubicBezTo>
                <a:cubicBezTo>
                  <a:pt x="470" y="0"/>
                  <a:pt x="449" y="2"/>
                  <a:pt x="429" y="5"/>
                </a:cubicBezTo>
                <a:cubicBezTo>
                  <a:pt x="424" y="36"/>
                  <a:pt x="421" y="67"/>
                  <a:pt x="419" y="98"/>
                </a:cubicBezTo>
                <a:cubicBezTo>
                  <a:pt x="400" y="102"/>
                  <a:pt x="381" y="108"/>
                  <a:pt x="363" y="114"/>
                </a:cubicBezTo>
                <a:cubicBezTo>
                  <a:pt x="344" y="121"/>
                  <a:pt x="326" y="128"/>
                  <a:pt x="309" y="137"/>
                </a:cubicBezTo>
                <a:cubicBezTo>
                  <a:pt x="288" y="114"/>
                  <a:pt x="266" y="91"/>
                  <a:pt x="243" y="70"/>
                </a:cubicBezTo>
                <a:cubicBezTo>
                  <a:pt x="225" y="81"/>
                  <a:pt x="208" y="92"/>
                  <a:pt x="192" y="105"/>
                </a:cubicBezTo>
                <a:cubicBezTo>
                  <a:pt x="203" y="134"/>
                  <a:pt x="216" y="163"/>
                  <a:pt x="230" y="191"/>
                </a:cubicBezTo>
                <a:cubicBezTo>
                  <a:pt x="216" y="204"/>
                  <a:pt x="202" y="217"/>
                  <a:pt x="189" y="232"/>
                </a:cubicBezTo>
                <a:cubicBezTo>
                  <a:pt x="176" y="247"/>
                  <a:pt x="165" y="263"/>
                  <a:pt x="154" y="279"/>
                </a:cubicBezTo>
                <a:cubicBezTo>
                  <a:pt x="125" y="269"/>
                  <a:pt x="94" y="261"/>
                  <a:pt x="63" y="254"/>
                </a:cubicBezTo>
                <a:cubicBezTo>
                  <a:pt x="53" y="272"/>
                  <a:pt x="44" y="291"/>
                  <a:pt x="37" y="310"/>
                </a:cubicBezTo>
                <a:cubicBezTo>
                  <a:pt x="61" y="330"/>
                  <a:pt x="87" y="348"/>
                  <a:pt x="113" y="365"/>
                </a:cubicBezTo>
                <a:cubicBezTo>
                  <a:pt x="107" y="384"/>
                  <a:pt x="102" y="403"/>
                  <a:pt x="98" y="422"/>
                </a:cubicBezTo>
                <a:cubicBezTo>
                  <a:pt x="94" y="441"/>
                  <a:pt x="92" y="460"/>
                  <a:pt x="91" y="480"/>
                </a:cubicBezTo>
                <a:cubicBezTo>
                  <a:pt x="61" y="486"/>
                  <a:pt x="30" y="494"/>
                  <a:pt x="0" y="504"/>
                </a:cubicBezTo>
                <a:cubicBezTo>
                  <a:pt x="0" y="524"/>
                  <a:pt x="2" y="545"/>
                  <a:pt x="5" y="565"/>
                </a:cubicBezTo>
                <a:cubicBezTo>
                  <a:pt x="36" y="570"/>
                  <a:pt x="67" y="573"/>
                  <a:pt x="99" y="575"/>
                </a:cubicBezTo>
                <a:cubicBezTo>
                  <a:pt x="102" y="594"/>
                  <a:pt x="108" y="613"/>
                  <a:pt x="114" y="631"/>
                </a:cubicBezTo>
                <a:cubicBezTo>
                  <a:pt x="121" y="650"/>
                  <a:pt x="128" y="668"/>
                  <a:pt x="137" y="685"/>
                </a:cubicBezTo>
                <a:cubicBezTo>
                  <a:pt x="114" y="706"/>
                  <a:pt x="91" y="728"/>
                  <a:pt x="70" y="751"/>
                </a:cubicBezTo>
                <a:cubicBezTo>
                  <a:pt x="81" y="769"/>
                  <a:pt x="92" y="786"/>
                  <a:pt x="105" y="802"/>
                </a:cubicBezTo>
                <a:cubicBezTo>
                  <a:pt x="134" y="791"/>
                  <a:pt x="163" y="778"/>
                  <a:pt x="191" y="764"/>
                </a:cubicBezTo>
                <a:cubicBezTo>
                  <a:pt x="204" y="778"/>
                  <a:pt x="218" y="792"/>
                  <a:pt x="232" y="805"/>
                </a:cubicBezTo>
                <a:cubicBezTo>
                  <a:pt x="247" y="818"/>
                  <a:pt x="263" y="829"/>
                  <a:pt x="279" y="840"/>
                </a:cubicBezTo>
                <a:cubicBezTo>
                  <a:pt x="269" y="869"/>
                  <a:pt x="261" y="900"/>
                  <a:pt x="254" y="931"/>
                </a:cubicBezTo>
                <a:cubicBezTo>
                  <a:pt x="272" y="941"/>
                  <a:pt x="291" y="950"/>
                  <a:pt x="310" y="957"/>
                </a:cubicBezTo>
                <a:cubicBezTo>
                  <a:pt x="330" y="933"/>
                  <a:pt x="348" y="907"/>
                  <a:pt x="365" y="881"/>
                </a:cubicBezTo>
                <a:cubicBezTo>
                  <a:pt x="384" y="887"/>
                  <a:pt x="403" y="892"/>
                  <a:pt x="422" y="896"/>
                </a:cubicBezTo>
                <a:cubicBezTo>
                  <a:pt x="441" y="900"/>
                  <a:pt x="461" y="902"/>
                  <a:pt x="480" y="903"/>
                </a:cubicBezTo>
                <a:cubicBezTo>
                  <a:pt x="486" y="933"/>
                  <a:pt x="494" y="964"/>
                  <a:pt x="504" y="994"/>
                </a:cubicBezTo>
                <a:cubicBezTo>
                  <a:pt x="524" y="994"/>
                  <a:pt x="545" y="992"/>
                  <a:pt x="565" y="989"/>
                </a:cubicBezTo>
                <a:cubicBezTo>
                  <a:pt x="570" y="958"/>
                  <a:pt x="574" y="927"/>
                  <a:pt x="575" y="896"/>
                </a:cubicBezTo>
                <a:cubicBezTo>
                  <a:pt x="594" y="892"/>
                  <a:pt x="613" y="886"/>
                  <a:pt x="631" y="880"/>
                </a:cubicBezTo>
                <a:cubicBezTo>
                  <a:pt x="650" y="873"/>
                  <a:pt x="668" y="866"/>
                  <a:pt x="685" y="857"/>
                </a:cubicBezTo>
                <a:cubicBezTo>
                  <a:pt x="706" y="880"/>
                  <a:pt x="728" y="903"/>
                  <a:pt x="751" y="924"/>
                </a:cubicBezTo>
                <a:cubicBezTo>
                  <a:pt x="769" y="913"/>
                  <a:pt x="786" y="902"/>
                  <a:pt x="802" y="889"/>
                </a:cubicBezTo>
                <a:cubicBezTo>
                  <a:pt x="791" y="860"/>
                  <a:pt x="778" y="831"/>
                  <a:pt x="764" y="803"/>
                </a:cubicBezTo>
                <a:cubicBezTo>
                  <a:pt x="779" y="790"/>
                  <a:pt x="792" y="777"/>
                  <a:pt x="805" y="762"/>
                </a:cubicBezTo>
                <a:cubicBezTo>
                  <a:pt x="818" y="747"/>
                  <a:pt x="829" y="731"/>
                  <a:pt x="840" y="715"/>
                </a:cubicBezTo>
                <a:cubicBezTo>
                  <a:pt x="870" y="725"/>
                  <a:pt x="900" y="733"/>
                  <a:pt x="931" y="740"/>
                </a:cubicBezTo>
                <a:cubicBezTo>
                  <a:pt x="941" y="722"/>
                  <a:pt x="950" y="703"/>
                  <a:pt x="957" y="684"/>
                </a:cubicBezTo>
                <a:cubicBezTo>
                  <a:pt x="933" y="664"/>
                  <a:pt x="907" y="646"/>
                  <a:pt x="881" y="629"/>
                </a:cubicBezTo>
                <a:cubicBezTo>
                  <a:pt x="888" y="610"/>
                  <a:pt x="892" y="591"/>
                  <a:pt x="896" y="572"/>
                </a:cubicBezTo>
                <a:cubicBezTo>
                  <a:pt x="900" y="553"/>
                  <a:pt x="902" y="534"/>
                  <a:pt x="903" y="514"/>
                </a:cubicBezTo>
                <a:cubicBezTo>
                  <a:pt x="933" y="508"/>
                  <a:pt x="964" y="500"/>
                  <a:pt x="994" y="490"/>
                </a:cubicBezTo>
                <a:cubicBezTo>
                  <a:pt x="994" y="470"/>
                  <a:pt x="992" y="449"/>
                  <a:pt x="989" y="429"/>
                </a:cubicBezTo>
                <a:cubicBezTo>
                  <a:pt x="958" y="424"/>
                  <a:pt x="927" y="421"/>
                  <a:pt x="896" y="419"/>
                </a:cubicBezTo>
                <a:cubicBezTo>
                  <a:pt x="892" y="400"/>
                  <a:pt x="886" y="381"/>
                  <a:pt x="880" y="363"/>
                </a:cubicBezTo>
                <a:close/>
              </a:path>
            </a:pathLst>
          </a:custGeom>
          <a:solidFill>
            <a:srgbClr val="EE493F"/>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出自【趣你的PPT】(微信:qunideppt)：最优质的PPT资源库"/>
          <p:cNvSpPr/>
          <p:nvPr/>
        </p:nvSpPr>
        <p:spPr bwMode="auto">
          <a:xfrm>
            <a:off x="1521393" y="2046151"/>
            <a:ext cx="1565275" cy="1562100"/>
          </a:xfrm>
          <a:custGeom>
            <a:avLst/>
            <a:gdLst>
              <a:gd name="T0" fmla="*/ 868 w 990"/>
              <a:gd name="T1" fmla="*/ 335 h 990"/>
              <a:gd name="T2" fmla="*/ 841 w 990"/>
              <a:gd name="T3" fmla="*/ 283 h 990"/>
              <a:gd name="T4" fmla="*/ 904 w 990"/>
              <a:gd name="T5" fmla="*/ 213 h 990"/>
              <a:gd name="T6" fmla="*/ 866 w 990"/>
              <a:gd name="T7" fmla="*/ 164 h 990"/>
              <a:gd name="T8" fmla="*/ 782 w 990"/>
              <a:gd name="T9" fmla="*/ 208 h 990"/>
              <a:gd name="T10" fmla="*/ 738 w 990"/>
              <a:gd name="T11" fmla="*/ 170 h 990"/>
              <a:gd name="T12" fmla="*/ 689 w 990"/>
              <a:gd name="T13" fmla="*/ 138 h 990"/>
              <a:gd name="T14" fmla="*/ 708 w 990"/>
              <a:gd name="T15" fmla="*/ 46 h 990"/>
              <a:gd name="T16" fmla="*/ 650 w 990"/>
              <a:gd name="T17" fmla="*/ 23 h 990"/>
              <a:gd name="T18" fmla="*/ 600 w 990"/>
              <a:gd name="T19" fmla="*/ 103 h 990"/>
              <a:gd name="T20" fmla="*/ 543 w 990"/>
              <a:gd name="T21" fmla="*/ 92 h 990"/>
              <a:gd name="T22" fmla="*/ 485 w 990"/>
              <a:gd name="T23" fmla="*/ 89 h 990"/>
              <a:gd name="T24" fmla="*/ 455 w 990"/>
              <a:gd name="T25" fmla="*/ 0 h 990"/>
              <a:gd name="T26" fmla="*/ 393 w 990"/>
              <a:gd name="T27" fmla="*/ 8 h 990"/>
              <a:gd name="T28" fmla="*/ 390 w 990"/>
              <a:gd name="T29" fmla="*/ 103 h 990"/>
              <a:gd name="T30" fmla="*/ 335 w 990"/>
              <a:gd name="T31" fmla="*/ 122 h 990"/>
              <a:gd name="T32" fmla="*/ 283 w 990"/>
              <a:gd name="T33" fmla="*/ 148 h 990"/>
              <a:gd name="T34" fmla="*/ 213 w 990"/>
              <a:gd name="T35" fmla="*/ 86 h 990"/>
              <a:gd name="T36" fmla="*/ 164 w 990"/>
              <a:gd name="T37" fmla="*/ 124 h 990"/>
              <a:gd name="T38" fmla="*/ 208 w 990"/>
              <a:gd name="T39" fmla="*/ 207 h 990"/>
              <a:gd name="T40" fmla="*/ 170 w 990"/>
              <a:gd name="T41" fmla="*/ 252 h 990"/>
              <a:gd name="T42" fmla="*/ 138 w 990"/>
              <a:gd name="T43" fmla="*/ 301 h 990"/>
              <a:gd name="T44" fmla="*/ 46 w 990"/>
              <a:gd name="T45" fmla="*/ 282 h 990"/>
              <a:gd name="T46" fmla="*/ 23 w 990"/>
              <a:gd name="T47" fmla="*/ 339 h 990"/>
              <a:gd name="T48" fmla="*/ 103 w 990"/>
              <a:gd name="T49" fmla="*/ 389 h 990"/>
              <a:gd name="T50" fmla="*/ 92 w 990"/>
              <a:gd name="T51" fmla="*/ 447 h 990"/>
              <a:gd name="T52" fmla="*/ 89 w 990"/>
              <a:gd name="T53" fmla="*/ 505 h 990"/>
              <a:gd name="T54" fmla="*/ 0 w 990"/>
              <a:gd name="T55" fmla="*/ 535 h 990"/>
              <a:gd name="T56" fmla="*/ 8 w 990"/>
              <a:gd name="T57" fmla="*/ 596 h 990"/>
              <a:gd name="T58" fmla="*/ 103 w 990"/>
              <a:gd name="T59" fmla="*/ 599 h 990"/>
              <a:gd name="T60" fmla="*/ 122 w 990"/>
              <a:gd name="T61" fmla="*/ 655 h 990"/>
              <a:gd name="T62" fmla="*/ 149 w 990"/>
              <a:gd name="T63" fmla="*/ 707 h 990"/>
              <a:gd name="T64" fmla="*/ 86 w 990"/>
              <a:gd name="T65" fmla="*/ 777 h 990"/>
              <a:gd name="T66" fmla="*/ 124 w 990"/>
              <a:gd name="T67" fmla="*/ 826 h 990"/>
              <a:gd name="T68" fmla="*/ 207 w 990"/>
              <a:gd name="T69" fmla="*/ 782 h 990"/>
              <a:gd name="T70" fmla="*/ 252 w 990"/>
              <a:gd name="T71" fmla="*/ 820 h 990"/>
              <a:gd name="T72" fmla="*/ 301 w 990"/>
              <a:gd name="T73" fmla="*/ 852 h 990"/>
              <a:gd name="T74" fmla="*/ 282 w 990"/>
              <a:gd name="T75" fmla="*/ 944 h 990"/>
              <a:gd name="T76" fmla="*/ 339 w 990"/>
              <a:gd name="T77" fmla="*/ 967 h 990"/>
              <a:gd name="T78" fmla="*/ 389 w 990"/>
              <a:gd name="T79" fmla="*/ 887 h 990"/>
              <a:gd name="T80" fmla="*/ 447 w 990"/>
              <a:gd name="T81" fmla="*/ 898 h 990"/>
              <a:gd name="T82" fmla="*/ 505 w 990"/>
              <a:gd name="T83" fmla="*/ 901 h 990"/>
              <a:gd name="T84" fmla="*/ 535 w 990"/>
              <a:gd name="T85" fmla="*/ 990 h 990"/>
              <a:gd name="T86" fmla="*/ 596 w 990"/>
              <a:gd name="T87" fmla="*/ 981 h 990"/>
              <a:gd name="T88" fmla="*/ 600 w 990"/>
              <a:gd name="T89" fmla="*/ 887 h 990"/>
              <a:gd name="T90" fmla="*/ 655 w 990"/>
              <a:gd name="T91" fmla="*/ 868 h 990"/>
              <a:gd name="T92" fmla="*/ 707 w 990"/>
              <a:gd name="T93" fmla="*/ 841 h 990"/>
              <a:gd name="T94" fmla="*/ 777 w 990"/>
              <a:gd name="T95" fmla="*/ 904 h 990"/>
              <a:gd name="T96" fmla="*/ 826 w 990"/>
              <a:gd name="T97" fmla="*/ 866 h 990"/>
              <a:gd name="T98" fmla="*/ 782 w 990"/>
              <a:gd name="T99" fmla="*/ 782 h 990"/>
              <a:gd name="T100" fmla="*/ 820 w 990"/>
              <a:gd name="T101" fmla="*/ 738 h 990"/>
              <a:gd name="T102" fmla="*/ 852 w 990"/>
              <a:gd name="T103" fmla="*/ 689 h 990"/>
              <a:gd name="T104" fmla="*/ 944 w 990"/>
              <a:gd name="T105" fmla="*/ 708 h 990"/>
              <a:gd name="T106" fmla="*/ 967 w 990"/>
              <a:gd name="T107" fmla="*/ 650 h 990"/>
              <a:gd name="T108" fmla="*/ 887 w 990"/>
              <a:gd name="T109" fmla="*/ 600 h 990"/>
              <a:gd name="T110" fmla="*/ 898 w 990"/>
              <a:gd name="T111" fmla="*/ 543 h 990"/>
              <a:gd name="T112" fmla="*/ 901 w 990"/>
              <a:gd name="T113" fmla="*/ 485 h 990"/>
              <a:gd name="T114" fmla="*/ 990 w 990"/>
              <a:gd name="T115" fmla="*/ 455 h 990"/>
              <a:gd name="T116" fmla="*/ 981 w 990"/>
              <a:gd name="T117" fmla="*/ 393 h 990"/>
              <a:gd name="T118" fmla="*/ 887 w 990"/>
              <a:gd name="T119" fmla="*/ 390 h 990"/>
              <a:gd name="T120" fmla="*/ 868 w 990"/>
              <a:gd name="T121" fmla="*/ 33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0" h="990">
                <a:moveTo>
                  <a:pt x="868" y="335"/>
                </a:moveTo>
                <a:cubicBezTo>
                  <a:pt x="860" y="317"/>
                  <a:pt x="852" y="300"/>
                  <a:pt x="841" y="283"/>
                </a:cubicBezTo>
                <a:cubicBezTo>
                  <a:pt x="863" y="261"/>
                  <a:pt x="884" y="237"/>
                  <a:pt x="904" y="213"/>
                </a:cubicBezTo>
                <a:cubicBezTo>
                  <a:pt x="892" y="196"/>
                  <a:pt x="879" y="179"/>
                  <a:pt x="866" y="164"/>
                </a:cubicBezTo>
                <a:cubicBezTo>
                  <a:pt x="837" y="177"/>
                  <a:pt x="809" y="192"/>
                  <a:pt x="782" y="208"/>
                </a:cubicBezTo>
                <a:cubicBezTo>
                  <a:pt x="769" y="194"/>
                  <a:pt x="754" y="181"/>
                  <a:pt x="738" y="170"/>
                </a:cubicBezTo>
                <a:cubicBezTo>
                  <a:pt x="723" y="158"/>
                  <a:pt x="706" y="147"/>
                  <a:pt x="689" y="138"/>
                </a:cubicBezTo>
                <a:cubicBezTo>
                  <a:pt x="697" y="108"/>
                  <a:pt x="703" y="77"/>
                  <a:pt x="708" y="46"/>
                </a:cubicBezTo>
                <a:cubicBezTo>
                  <a:pt x="689" y="37"/>
                  <a:pt x="670" y="29"/>
                  <a:pt x="650" y="23"/>
                </a:cubicBezTo>
                <a:cubicBezTo>
                  <a:pt x="632" y="49"/>
                  <a:pt x="616" y="75"/>
                  <a:pt x="600" y="103"/>
                </a:cubicBezTo>
                <a:cubicBezTo>
                  <a:pt x="582" y="98"/>
                  <a:pt x="562" y="94"/>
                  <a:pt x="543" y="92"/>
                </a:cubicBezTo>
                <a:cubicBezTo>
                  <a:pt x="524" y="89"/>
                  <a:pt x="504" y="88"/>
                  <a:pt x="485" y="89"/>
                </a:cubicBezTo>
                <a:cubicBezTo>
                  <a:pt x="476" y="59"/>
                  <a:pt x="466" y="29"/>
                  <a:pt x="455" y="0"/>
                </a:cubicBezTo>
                <a:cubicBezTo>
                  <a:pt x="434" y="1"/>
                  <a:pt x="414" y="4"/>
                  <a:pt x="393" y="8"/>
                </a:cubicBezTo>
                <a:cubicBezTo>
                  <a:pt x="391" y="40"/>
                  <a:pt x="390" y="71"/>
                  <a:pt x="390" y="103"/>
                </a:cubicBezTo>
                <a:cubicBezTo>
                  <a:pt x="371" y="107"/>
                  <a:pt x="353" y="114"/>
                  <a:pt x="335" y="122"/>
                </a:cubicBezTo>
                <a:cubicBezTo>
                  <a:pt x="317" y="130"/>
                  <a:pt x="300" y="138"/>
                  <a:pt x="283" y="148"/>
                </a:cubicBezTo>
                <a:cubicBezTo>
                  <a:pt x="261" y="126"/>
                  <a:pt x="237" y="106"/>
                  <a:pt x="213" y="86"/>
                </a:cubicBezTo>
                <a:cubicBezTo>
                  <a:pt x="196" y="98"/>
                  <a:pt x="179" y="110"/>
                  <a:pt x="164" y="124"/>
                </a:cubicBezTo>
                <a:cubicBezTo>
                  <a:pt x="177" y="153"/>
                  <a:pt x="192" y="181"/>
                  <a:pt x="208" y="207"/>
                </a:cubicBezTo>
                <a:cubicBezTo>
                  <a:pt x="194" y="221"/>
                  <a:pt x="181" y="236"/>
                  <a:pt x="170" y="252"/>
                </a:cubicBezTo>
                <a:cubicBezTo>
                  <a:pt x="158" y="267"/>
                  <a:pt x="147" y="284"/>
                  <a:pt x="138" y="301"/>
                </a:cubicBezTo>
                <a:cubicBezTo>
                  <a:pt x="108" y="293"/>
                  <a:pt x="77" y="287"/>
                  <a:pt x="46" y="282"/>
                </a:cubicBezTo>
                <a:cubicBezTo>
                  <a:pt x="37" y="301"/>
                  <a:pt x="29" y="320"/>
                  <a:pt x="23" y="339"/>
                </a:cubicBezTo>
                <a:cubicBezTo>
                  <a:pt x="49" y="358"/>
                  <a:pt x="75" y="374"/>
                  <a:pt x="103" y="389"/>
                </a:cubicBezTo>
                <a:cubicBezTo>
                  <a:pt x="98" y="408"/>
                  <a:pt x="94" y="427"/>
                  <a:pt x="92" y="447"/>
                </a:cubicBezTo>
                <a:cubicBezTo>
                  <a:pt x="89" y="466"/>
                  <a:pt x="88" y="486"/>
                  <a:pt x="89" y="505"/>
                </a:cubicBezTo>
                <a:cubicBezTo>
                  <a:pt x="59" y="513"/>
                  <a:pt x="29" y="523"/>
                  <a:pt x="0" y="535"/>
                </a:cubicBezTo>
                <a:cubicBezTo>
                  <a:pt x="1" y="556"/>
                  <a:pt x="4" y="576"/>
                  <a:pt x="8" y="596"/>
                </a:cubicBezTo>
                <a:cubicBezTo>
                  <a:pt x="40" y="599"/>
                  <a:pt x="71" y="600"/>
                  <a:pt x="103" y="599"/>
                </a:cubicBezTo>
                <a:cubicBezTo>
                  <a:pt x="107" y="618"/>
                  <a:pt x="114" y="637"/>
                  <a:pt x="122" y="655"/>
                </a:cubicBezTo>
                <a:cubicBezTo>
                  <a:pt x="130" y="673"/>
                  <a:pt x="138" y="690"/>
                  <a:pt x="149" y="707"/>
                </a:cubicBezTo>
                <a:cubicBezTo>
                  <a:pt x="126" y="729"/>
                  <a:pt x="106" y="752"/>
                  <a:pt x="86" y="777"/>
                </a:cubicBezTo>
                <a:cubicBezTo>
                  <a:pt x="98" y="794"/>
                  <a:pt x="110" y="811"/>
                  <a:pt x="124" y="826"/>
                </a:cubicBezTo>
                <a:cubicBezTo>
                  <a:pt x="153" y="813"/>
                  <a:pt x="181" y="798"/>
                  <a:pt x="207" y="782"/>
                </a:cubicBezTo>
                <a:cubicBezTo>
                  <a:pt x="221" y="795"/>
                  <a:pt x="236" y="808"/>
                  <a:pt x="252" y="820"/>
                </a:cubicBezTo>
                <a:cubicBezTo>
                  <a:pt x="267" y="832"/>
                  <a:pt x="284" y="842"/>
                  <a:pt x="301" y="852"/>
                </a:cubicBezTo>
                <a:cubicBezTo>
                  <a:pt x="293" y="882"/>
                  <a:pt x="287" y="912"/>
                  <a:pt x="282" y="944"/>
                </a:cubicBezTo>
                <a:cubicBezTo>
                  <a:pt x="301" y="953"/>
                  <a:pt x="320" y="960"/>
                  <a:pt x="339" y="967"/>
                </a:cubicBezTo>
                <a:cubicBezTo>
                  <a:pt x="358" y="941"/>
                  <a:pt x="374" y="914"/>
                  <a:pt x="389" y="887"/>
                </a:cubicBezTo>
                <a:cubicBezTo>
                  <a:pt x="408" y="892"/>
                  <a:pt x="427" y="896"/>
                  <a:pt x="447" y="898"/>
                </a:cubicBezTo>
                <a:cubicBezTo>
                  <a:pt x="466" y="901"/>
                  <a:pt x="486" y="901"/>
                  <a:pt x="505" y="901"/>
                </a:cubicBezTo>
                <a:cubicBezTo>
                  <a:pt x="513" y="931"/>
                  <a:pt x="523" y="961"/>
                  <a:pt x="535" y="990"/>
                </a:cubicBezTo>
                <a:cubicBezTo>
                  <a:pt x="556" y="989"/>
                  <a:pt x="576" y="985"/>
                  <a:pt x="596" y="981"/>
                </a:cubicBezTo>
                <a:cubicBezTo>
                  <a:pt x="599" y="950"/>
                  <a:pt x="600" y="919"/>
                  <a:pt x="600" y="887"/>
                </a:cubicBezTo>
                <a:cubicBezTo>
                  <a:pt x="618" y="882"/>
                  <a:pt x="637" y="876"/>
                  <a:pt x="655" y="868"/>
                </a:cubicBezTo>
                <a:cubicBezTo>
                  <a:pt x="673" y="860"/>
                  <a:pt x="690" y="851"/>
                  <a:pt x="707" y="841"/>
                </a:cubicBezTo>
                <a:cubicBezTo>
                  <a:pt x="729" y="863"/>
                  <a:pt x="752" y="884"/>
                  <a:pt x="777" y="904"/>
                </a:cubicBezTo>
                <a:cubicBezTo>
                  <a:pt x="794" y="892"/>
                  <a:pt x="811" y="879"/>
                  <a:pt x="826" y="866"/>
                </a:cubicBezTo>
                <a:cubicBezTo>
                  <a:pt x="813" y="837"/>
                  <a:pt x="798" y="809"/>
                  <a:pt x="782" y="782"/>
                </a:cubicBezTo>
                <a:cubicBezTo>
                  <a:pt x="796" y="769"/>
                  <a:pt x="808" y="754"/>
                  <a:pt x="820" y="738"/>
                </a:cubicBezTo>
                <a:cubicBezTo>
                  <a:pt x="832" y="723"/>
                  <a:pt x="842" y="706"/>
                  <a:pt x="852" y="689"/>
                </a:cubicBezTo>
                <a:cubicBezTo>
                  <a:pt x="882" y="697"/>
                  <a:pt x="913" y="703"/>
                  <a:pt x="944" y="708"/>
                </a:cubicBezTo>
                <a:cubicBezTo>
                  <a:pt x="953" y="689"/>
                  <a:pt x="960" y="670"/>
                  <a:pt x="967" y="650"/>
                </a:cubicBezTo>
                <a:cubicBezTo>
                  <a:pt x="941" y="632"/>
                  <a:pt x="914" y="616"/>
                  <a:pt x="887" y="600"/>
                </a:cubicBezTo>
                <a:cubicBezTo>
                  <a:pt x="892" y="582"/>
                  <a:pt x="896" y="562"/>
                  <a:pt x="898" y="543"/>
                </a:cubicBezTo>
                <a:cubicBezTo>
                  <a:pt x="901" y="524"/>
                  <a:pt x="901" y="504"/>
                  <a:pt x="901" y="485"/>
                </a:cubicBezTo>
                <a:cubicBezTo>
                  <a:pt x="931" y="476"/>
                  <a:pt x="961" y="466"/>
                  <a:pt x="990" y="455"/>
                </a:cubicBezTo>
                <a:cubicBezTo>
                  <a:pt x="989" y="434"/>
                  <a:pt x="985" y="414"/>
                  <a:pt x="981" y="393"/>
                </a:cubicBezTo>
                <a:cubicBezTo>
                  <a:pt x="950" y="391"/>
                  <a:pt x="919" y="390"/>
                  <a:pt x="887" y="390"/>
                </a:cubicBezTo>
                <a:cubicBezTo>
                  <a:pt x="882" y="371"/>
                  <a:pt x="876" y="353"/>
                  <a:pt x="868" y="335"/>
                </a:cubicBezTo>
                <a:close/>
              </a:path>
            </a:pathLst>
          </a:custGeom>
          <a:solidFill>
            <a:srgbClr val="B21728"/>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7" name="出自【趣你的PPT】(微信:qunideppt)：最优质的PPT资源库"/>
          <p:cNvSpPr/>
          <p:nvPr/>
        </p:nvSpPr>
        <p:spPr bwMode="auto">
          <a:xfrm>
            <a:off x="2307205" y="769801"/>
            <a:ext cx="1570037" cy="1570037"/>
          </a:xfrm>
          <a:custGeom>
            <a:avLst/>
            <a:gdLst>
              <a:gd name="T0" fmla="*/ 882 w 994"/>
              <a:gd name="T1" fmla="*/ 369 h 994"/>
              <a:gd name="T2" fmla="*/ 859 w 994"/>
              <a:gd name="T3" fmla="*/ 315 h 994"/>
              <a:gd name="T4" fmla="*/ 928 w 994"/>
              <a:gd name="T5" fmla="*/ 250 h 994"/>
              <a:gd name="T6" fmla="*/ 893 w 994"/>
              <a:gd name="T7" fmla="*/ 198 h 994"/>
              <a:gd name="T8" fmla="*/ 807 w 994"/>
              <a:gd name="T9" fmla="*/ 235 h 994"/>
              <a:gd name="T10" fmla="*/ 766 w 994"/>
              <a:gd name="T11" fmla="*/ 193 h 994"/>
              <a:gd name="T12" fmla="*/ 719 w 994"/>
              <a:gd name="T13" fmla="*/ 158 h 994"/>
              <a:gd name="T14" fmla="*/ 746 w 994"/>
              <a:gd name="T15" fmla="*/ 67 h 994"/>
              <a:gd name="T16" fmla="*/ 691 w 994"/>
              <a:gd name="T17" fmla="*/ 40 h 994"/>
              <a:gd name="T18" fmla="*/ 634 w 994"/>
              <a:gd name="T19" fmla="*/ 115 h 994"/>
              <a:gd name="T20" fmla="*/ 578 w 994"/>
              <a:gd name="T21" fmla="*/ 99 h 994"/>
              <a:gd name="T22" fmla="*/ 520 w 994"/>
              <a:gd name="T23" fmla="*/ 92 h 994"/>
              <a:gd name="T24" fmla="*/ 498 w 994"/>
              <a:gd name="T25" fmla="*/ 0 h 994"/>
              <a:gd name="T26" fmla="*/ 436 w 994"/>
              <a:gd name="T27" fmla="*/ 4 h 994"/>
              <a:gd name="T28" fmla="*/ 425 w 994"/>
              <a:gd name="T29" fmla="*/ 98 h 994"/>
              <a:gd name="T30" fmla="*/ 368 w 994"/>
              <a:gd name="T31" fmla="*/ 112 h 994"/>
              <a:gd name="T32" fmla="*/ 314 w 994"/>
              <a:gd name="T33" fmla="*/ 135 h 994"/>
              <a:gd name="T34" fmla="*/ 249 w 994"/>
              <a:gd name="T35" fmla="*/ 66 h 994"/>
              <a:gd name="T36" fmla="*/ 197 w 994"/>
              <a:gd name="T37" fmla="*/ 101 h 994"/>
              <a:gd name="T38" fmla="*/ 235 w 994"/>
              <a:gd name="T39" fmla="*/ 187 h 994"/>
              <a:gd name="T40" fmla="*/ 193 w 994"/>
              <a:gd name="T41" fmla="*/ 228 h 994"/>
              <a:gd name="T42" fmla="*/ 157 w 994"/>
              <a:gd name="T43" fmla="*/ 275 h 994"/>
              <a:gd name="T44" fmla="*/ 67 w 994"/>
              <a:gd name="T45" fmla="*/ 248 h 994"/>
              <a:gd name="T46" fmla="*/ 39 w 994"/>
              <a:gd name="T47" fmla="*/ 303 h 994"/>
              <a:gd name="T48" fmla="*/ 115 w 994"/>
              <a:gd name="T49" fmla="*/ 360 h 994"/>
              <a:gd name="T50" fmla="*/ 99 w 994"/>
              <a:gd name="T51" fmla="*/ 416 h 994"/>
              <a:gd name="T52" fmla="*/ 91 w 994"/>
              <a:gd name="T53" fmla="*/ 474 h 994"/>
              <a:gd name="T54" fmla="*/ 0 w 994"/>
              <a:gd name="T55" fmla="*/ 496 h 994"/>
              <a:gd name="T56" fmla="*/ 3 w 994"/>
              <a:gd name="T57" fmla="*/ 558 h 994"/>
              <a:gd name="T58" fmla="*/ 97 w 994"/>
              <a:gd name="T59" fmla="*/ 569 h 994"/>
              <a:gd name="T60" fmla="*/ 112 w 994"/>
              <a:gd name="T61" fmla="*/ 626 h 994"/>
              <a:gd name="T62" fmla="*/ 134 w 994"/>
              <a:gd name="T63" fmla="*/ 680 h 994"/>
              <a:gd name="T64" fmla="*/ 66 w 994"/>
              <a:gd name="T65" fmla="*/ 745 h 994"/>
              <a:gd name="T66" fmla="*/ 100 w 994"/>
              <a:gd name="T67" fmla="*/ 797 h 994"/>
              <a:gd name="T68" fmla="*/ 187 w 994"/>
              <a:gd name="T69" fmla="*/ 759 h 994"/>
              <a:gd name="T70" fmla="*/ 227 w 994"/>
              <a:gd name="T71" fmla="*/ 801 h 994"/>
              <a:gd name="T72" fmla="*/ 274 w 994"/>
              <a:gd name="T73" fmla="*/ 837 h 994"/>
              <a:gd name="T74" fmla="*/ 248 w 994"/>
              <a:gd name="T75" fmla="*/ 927 h 994"/>
              <a:gd name="T76" fmla="*/ 303 w 994"/>
              <a:gd name="T77" fmla="*/ 955 h 994"/>
              <a:gd name="T78" fmla="*/ 359 w 994"/>
              <a:gd name="T79" fmla="*/ 879 h 994"/>
              <a:gd name="T80" fmla="*/ 416 w 994"/>
              <a:gd name="T81" fmla="*/ 895 h 994"/>
              <a:gd name="T82" fmla="*/ 474 w 994"/>
              <a:gd name="T83" fmla="*/ 903 h 994"/>
              <a:gd name="T84" fmla="*/ 496 w 994"/>
              <a:gd name="T85" fmla="*/ 994 h 994"/>
              <a:gd name="T86" fmla="*/ 558 w 994"/>
              <a:gd name="T87" fmla="*/ 991 h 994"/>
              <a:gd name="T88" fmla="*/ 569 w 994"/>
              <a:gd name="T89" fmla="*/ 897 h 994"/>
              <a:gd name="T90" fmla="*/ 625 w 994"/>
              <a:gd name="T91" fmla="*/ 882 h 994"/>
              <a:gd name="T92" fmla="*/ 679 w 994"/>
              <a:gd name="T93" fmla="*/ 860 h 994"/>
              <a:gd name="T94" fmla="*/ 744 w 994"/>
              <a:gd name="T95" fmla="*/ 928 h 994"/>
              <a:gd name="T96" fmla="*/ 796 w 994"/>
              <a:gd name="T97" fmla="*/ 894 h 994"/>
              <a:gd name="T98" fmla="*/ 759 w 994"/>
              <a:gd name="T99" fmla="*/ 807 h 994"/>
              <a:gd name="T100" fmla="*/ 801 w 994"/>
              <a:gd name="T101" fmla="*/ 766 h 994"/>
              <a:gd name="T102" fmla="*/ 836 w 994"/>
              <a:gd name="T103" fmla="*/ 720 h 994"/>
              <a:gd name="T104" fmla="*/ 927 w 994"/>
              <a:gd name="T105" fmla="*/ 746 h 994"/>
              <a:gd name="T106" fmla="*/ 954 w 994"/>
              <a:gd name="T107" fmla="*/ 691 h 994"/>
              <a:gd name="T108" fmla="*/ 879 w 994"/>
              <a:gd name="T109" fmla="*/ 635 h 994"/>
              <a:gd name="T110" fmla="*/ 895 w 994"/>
              <a:gd name="T111" fmla="*/ 578 h 994"/>
              <a:gd name="T112" fmla="*/ 902 w 994"/>
              <a:gd name="T113" fmla="*/ 520 h 994"/>
              <a:gd name="T114" fmla="*/ 994 w 994"/>
              <a:gd name="T115" fmla="*/ 498 h 994"/>
              <a:gd name="T116" fmla="*/ 990 w 994"/>
              <a:gd name="T117" fmla="*/ 436 h 994"/>
              <a:gd name="T118" fmla="*/ 896 w 994"/>
              <a:gd name="T119" fmla="*/ 425 h 994"/>
              <a:gd name="T120" fmla="*/ 882 w 994"/>
              <a:gd name="T121" fmla="*/ 369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EE493F"/>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8" name="出自【趣你的PPT】(微信:qunideppt)：最优质的PPT资源库"/>
          <p:cNvSpPr txBox="1"/>
          <p:nvPr/>
        </p:nvSpPr>
        <p:spPr>
          <a:xfrm>
            <a:off x="2690624" y="1231653"/>
            <a:ext cx="792088" cy="646331"/>
          </a:xfrm>
          <a:prstGeom prst="rect">
            <a:avLst/>
          </a:prstGeom>
          <a:noFill/>
        </p:spPr>
        <p:txBody>
          <a:bodyPr wrap="square" rtlCol="0">
            <a:spAutoFit/>
          </a:bodyPr>
          <a:lstStyle/>
          <a:p>
            <a:r>
              <a:rPr lang="en-US" altLang="zh-CN" sz="3600" b="1" dirty="0">
                <a:solidFill>
                  <a:prstClr val="white"/>
                </a:solidFill>
                <a:latin typeface="微软雅黑" panose="020B0503020204020204" pitchFamily="34" charset="-122"/>
                <a:ea typeface="微软雅黑" panose="020B0503020204020204" pitchFamily="34" charset="-122"/>
              </a:rPr>
              <a:t>01</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sp>
        <p:nvSpPr>
          <p:cNvPr id="19" name="出自【趣你的PPT】(微信:qunideppt)：最优质的PPT资源库"/>
          <p:cNvSpPr txBox="1"/>
          <p:nvPr/>
        </p:nvSpPr>
        <p:spPr>
          <a:xfrm>
            <a:off x="1928624" y="2492923"/>
            <a:ext cx="792088" cy="646331"/>
          </a:xfrm>
          <a:prstGeom prst="rect">
            <a:avLst/>
          </a:prstGeom>
          <a:noFill/>
        </p:spPr>
        <p:txBody>
          <a:bodyPr wrap="square" rtlCol="0">
            <a:spAutoFit/>
          </a:bodyPr>
          <a:lstStyle/>
          <a:p>
            <a:r>
              <a:rPr lang="en-US" altLang="zh-CN" sz="3600" b="1" dirty="0">
                <a:solidFill>
                  <a:prstClr val="white"/>
                </a:solidFill>
                <a:latin typeface="微软雅黑" panose="020B0503020204020204" pitchFamily="34" charset="-122"/>
                <a:ea typeface="微软雅黑" panose="020B0503020204020204" pitchFamily="34" charset="-122"/>
              </a:rPr>
              <a:t>02</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sp>
        <p:nvSpPr>
          <p:cNvPr id="20" name="出自【趣你的PPT】(微信:qunideppt)：最优质的PPT资源库"/>
          <p:cNvSpPr txBox="1"/>
          <p:nvPr/>
        </p:nvSpPr>
        <p:spPr>
          <a:xfrm>
            <a:off x="2970372" y="3623331"/>
            <a:ext cx="792088" cy="646331"/>
          </a:xfrm>
          <a:prstGeom prst="rect">
            <a:avLst/>
          </a:prstGeom>
          <a:noFill/>
        </p:spPr>
        <p:txBody>
          <a:bodyPr wrap="square" rtlCol="0">
            <a:spAutoFit/>
          </a:bodyPr>
          <a:lstStyle/>
          <a:p>
            <a:r>
              <a:rPr lang="en-US" altLang="zh-CN" sz="3600" b="1" dirty="0">
                <a:solidFill>
                  <a:prstClr val="white"/>
                </a:solidFill>
                <a:latin typeface="微软雅黑" panose="020B0503020204020204" pitchFamily="34" charset="-122"/>
                <a:ea typeface="微软雅黑" panose="020B0503020204020204" pitchFamily="34" charset="-122"/>
              </a:rPr>
              <a:t>03</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sp>
        <p:nvSpPr>
          <p:cNvPr id="21" name="出自【趣你的PPT】(微信:qunideppt)：最优质的PPT资源库"/>
          <p:cNvSpPr txBox="1"/>
          <p:nvPr/>
        </p:nvSpPr>
        <p:spPr>
          <a:xfrm>
            <a:off x="2482786" y="5037458"/>
            <a:ext cx="792088" cy="646331"/>
          </a:xfrm>
          <a:prstGeom prst="rect">
            <a:avLst/>
          </a:prstGeom>
          <a:noFill/>
        </p:spPr>
        <p:txBody>
          <a:bodyPr wrap="square" rtlCol="0">
            <a:spAutoFit/>
          </a:bodyPr>
          <a:lstStyle/>
          <a:p>
            <a:r>
              <a:rPr lang="en-US" altLang="zh-CN" sz="3600" b="1" dirty="0">
                <a:solidFill>
                  <a:prstClr val="white"/>
                </a:solidFill>
                <a:latin typeface="微软雅黑" panose="020B0503020204020204" pitchFamily="34" charset="-122"/>
                <a:ea typeface="微软雅黑" panose="020B0503020204020204" pitchFamily="34" charset="-122"/>
              </a:rPr>
              <a:t>04</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grpSp>
        <p:nvGrpSpPr>
          <p:cNvPr id="22" name="Group 21出自【趣你的PPT】(微信:qunideppt)：最优质的PPT资源库"/>
          <p:cNvGrpSpPr/>
          <p:nvPr/>
        </p:nvGrpSpPr>
        <p:grpSpPr>
          <a:xfrm>
            <a:off x="3966677" y="1161814"/>
            <a:ext cx="2456656" cy="710358"/>
            <a:chOff x="4511824" y="1399531"/>
            <a:chExt cx="2456656" cy="710358"/>
          </a:xfrm>
        </p:grpSpPr>
        <p:cxnSp>
          <p:nvCxnSpPr>
            <p:cNvPr id="23" name="出自【趣你的PPT】(微信:qunideppt)：最优质的PPT资源库"/>
            <p:cNvCxnSpPr/>
            <p:nvPr/>
          </p:nvCxnSpPr>
          <p:spPr>
            <a:xfrm>
              <a:off x="4511824" y="1754710"/>
              <a:ext cx="2448272" cy="0"/>
            </a:xfrm>
            <a:prstGeom prst="line">
              <a:avLst/>
            </a:prstGeom>
            <a:ln w="12700">
              <a:solidFill>
                <a:srgbClr val="B21728"/>
              </a:solidFill>
            </a:ln>
          </p:spPr>
          <p:style>
            <a:lnRef idx="1">
              <a:schemeClr val="accent1"/>
            </a:lnRef>
            <a:fillRef idx="0">
              <a:schemeClr val="accent1"/>
            </a:fillRef>
            <a:effectRef idx="0">
              <a:schemeClr val="accent1"/>
            </a:effectRef>
            <a:fontRef idx="minor">
              <a:schemeClr val="tx1"/>
            </a:fontRef>
          </p:style>
        </p:cxnSp>
        <p:cxnSp>
          <p:nvCxnSpPr>
            <p:cNvPr id="24" name="出自【趣你的PPT】(微信:qunideppt)：最优质的PPT资源库"/>
            <p:cNvCxnSpPr/>
            <p:nvPr/>
          </p:nvCxnSpPr>
          <p:spPr>
            <a:xfrm>
              <a:off x="6960096" y="1399531"/>
              <a:ext cx="8384" cy="710358"/>
            </a:xfrm>
            <a:prstGeom prst="line">
              <a:avLst/>
            </a:prstGeom>
            <a:ln w="12700">
              <a:solidFill>
                <a:srgbClr val="B21728"/>
              </a:solidFill>
            </a:ln>
          </p:spPr>
          <p:style>
            <a:lnRef idx="1">
              <a:schemeClr val="accent1"/>
            </a:lnRef>
            <a:fillRef idx="0">
              <a:schemeClr val="accent1"/>
            </a:fillRef>
            <a:effectRef idx="0">
              <a:schemeClr val="accent1"/>
            </a:effectRef>
            <a:fontRef idx="minor">
              <a:schemeClr val="tx1"/>
            </a:fontRef>
          </p:style>
        </p:cxnSp>
      </p:grpSp>
      <p:grpSp>
        <p:nvGrpSpPr>
          <p:cNvPr id="25" name="Group 24出自【趣你的PPT】(微信:qunideppt)：最优质的PPT资源库"/>
          <p:cNvGrpSpPr/>
          <p:nvPr/>
        </p:nvGrpSpPr>
        <p:grpSpPr>
          <a:xfrm>
            <a:off x="3284597" y="2382969"/>
            <a:ext cx="3140075" cy="710358"/>
            <a:chOff x="3828405" y="1399531"/>
            <a:chExt cx="3140075" cy="710358"/>
          </a:xfrm>
        </p:grpSpPr>
        <p:cxnSp>
          <p:nvCxnSpPr>
            <p:cNvPr id="26" name="出自【趣你的PPT】(微信:qunideppt)：最优质的PPT资源库"/>
            <p:cNvCxnSpPr/>
            <p:nvPr/>
          </p:nvCxnSpPr>
          <p:spPr>
            <a:xfrm>
              <a:off x="3828405" y="1754710"/>
              <a:ext cx="3131691" cy="0"/>
            </a:xfrm>
            <a:prstGeom prst="line">
              <a:avLst/>
            </a:prstGeom>
            <a:ln w="12700">
              <a:solidFill>
                <a:srgbClr val="B21728"/>
              </a:solidFill>
            </a:ln>
          </p:spPr>
          <p:style>
            <a:lnRef idx="1">
              <a:schemeClr val="accent1"/>
            </a:lnRef>
            <a:fillRef idx="0">
              <a:schemeClr val="accent1"/>
            </a:fillRef>
            <a:effectRef idx="0">
              <a:schemeClr val="accent1"/>
            </a:effectRef>
            <a:fontRef idx="minor">
              <a:schemeClr val="tx1"/>
            </a:fontRef>
          </p:style>
        </p:cxnSp>
        <p:cxnSp>
          <p:nvCxnSpPr>
            <p:cNvPr id="27" name="出自【趣你的PPT】(微信:qunideppt)：最优质的PPT资源库"/>
            <p:cNvCxnSpPr/>
            <p:nvPr/>
          </p:nvCxnSpPr>
          <p:spPr>
            <a:xfrm>
              <a:off x="6960096" y="1399531"/>
              <a:ext cx="8384" cy="710358"/>
            </a:xfrm>
            <a:prstGeom prst="line">
              <a:avLst/>
            </a:prstGeom>
            <a:ln w="12700">
              <a:solidFill>
                <a:srgbClr val="B21728"/>
              </a:solidFill>
            </a:ln>
          </p:spPr>
          <p:style>
            <a:lnRef idx="1">
              <a:schemeClr val="accent1"/>
            </a:lnRef>
            <a:fillRef idx="0">
              <a:schemeClr val="accent1"/>
            </a:fillRef>
            <a:effectRef idx="0">
              <a:schemeClr val="accent1"/>
            </a:effectRef>
            <a:fontRef idx="minor">
              <a:schemeClr val="tx1"/>
            </a:fontRef>
          </p:style>
        </p:cxnSp>
      </p:grpSp>
      <p:grpSp>
        <p:nvGrpSpPr>
          <p:cNvPr id="28" name="Group 27出自【趣你的PPT】(微信:qunideppt)：最优质的PPT资源库"/>
          <p:cNvGrpSpPr/>
          <p:nvPr/>
        </p:nvGrpSpPr>
        <p:grpSpPr>
          <a:xfrm>
            <a:off x="4253110" y="3619370"/>
            <a:ext cx="2177008" cy="710358"/>
            <a:chOff x="4511824" y="1399531"/>
            <a:chExt cx="2177008" cy="710358"/>
          </a:xfrm>
        </p:grpSpPr>
        <p:cxnSp>
          <p:nvCxnSpPr>
            <p:cNvPr id="29" name="出自【趣你的PPT】(微信:qunideppt)：最优质的PPT资源库"/>
            <p:cNvCxnSpPr/>
            <p:nvPr/>
          </p:nvCxnSpPr>
          <p:spPr>
            <a:xfrm>
              <a:off x="4511824" y="1754710"/>
              <a:ext cx="2168624" cy="0"/>
            </a:xfrm>
            <a:prstGeom prst="line">
              <a:avLst/>
            </a:prstGeom>
            <a:ln w="12700">
              <a:solidFill>
                <a:srgbClr val="B21728"/>
              </a:solidFill>
            </a:ln>
          </p:spPr>
          <p:style>
            <a:lnRef idx="1">
              <a:schemeClr val="accent1"/>
            </a:lnRef>
            <a:fillRef idx="0">
              <a:schemeClr val="accent1"/>
            </a:fillRef>
            <a:effectRef idx="0">
              <a:schemeClr val="accent1"/>
            </a:effectRef>
            <a:fontRef idx="minor">
              <a:schemeClr val="tx1"/>
            </a:fontRef>
          </p:style>
        </p:cxnSp>
        <p:cxnSp>
          <p:nvCxnSpPr>
            <p:cNvPr id="30" name="出自【趣你的PPT】(微信:qunideppt)：最优质的PPT资源库"/>
            <p:cNvCxnSpPr/>
            <p:nvPr/>
          </p:nvCxnSpPr>
          <p:spPr>
            <a:xfrm>
              <a:off x="6680448" y="1399531"/>
              <a:ext cx="8384" cy="710358"/>
            </a:xfrm>
            <a:prstGeom prst="line">
              <a:avLst/>
            </a:prstGeom>
            <a:ln w="12700">
              <a:solidFill>
                <a:srgbClr val="B21728"/>
              </a:solidFill>
            </a:ln>
          </p:spPr>
          <p:style>
            <a:lnRef idx="1">
              <a:schemeClr val="accent1"/>
            </a:lnRef>
            <a:fillRef idx="0">
              <a:schemeClr val="accent1"/>
            </a:fillRef>
            <a:effectRef idx="0">
              <a:schemeClr val="accent1"/>
            </a:effectRef>
            <a:fontRef idx="minor">
              <a:schemeClr val="tx1"/>
            </a:fontRef>
          </p:style>
        </p:cxnSp>
      </p:grpSp>
      <p:grpSp>
        <p:nvGrpSpPr>
          <p:cNvPr id="31" name="Group 30出自【趣你的PPT】(微信:qunideppt)：最优质的PPT资源库"/>
          <p:cNvGrpSpPr/>
          <p:nvPr/>
        </p:nvGrpSpPr>
        <p:grpSpPr>
          <a:xfrm>
            <a:off x="3762460" y="5037458"/>
            <a:ext cx="2667658" cy="710358"/>
            <a:chOff x="4021174" y="1399531"/>
            <a:chExt cx="2667658" cy="710358"/>
          </a:xfrm>
        </p:grpSpPr>
        <p:cxnSp>
          <p:nvCxnSpPr>
            <p:cNvPr id="32" name="出自【趣你的PPT】(微信:qunideppt)：最优质的PPT资源库"/>
            <p:cNvCxnSpPr/>
            <p:nvPr/>
          </p:nvCxnSpPr>
          <p:spPr>
            <a:xfrm>
              <a:off x="4021174" y="1754710"/>
              <a:ext cx="2659274" cy="0"/>
            </a:xfrm>
            <a:prstGeom prst="line">
              <a:avLst/>
            </a:prstGeom>
            <a:ln w="12700">
              <a:solidFill>
                <a:srgbClr val="B21728"/>
              </a:solidFill>
            </a:ln>
          </p:spPr>
          <p:style>
            <a:lnRef idx="1">
              <a:schemeClr val="accent1"/>
            </a:lnRef>
            <a:fillRef idx="0">
              <a:schemeClr val="accent1"/>
            </a:fillRef>
            <a:effectRef idx="0">
              <a:schemeClr val="accent1"/>
            </a:effectRef>
            <a:fontRef idx="minor">
              <a:schemeClr val="tx1"/>
            </a:fontRef>
          </p:style>
        </p:cxnSp>
        <p:cxnSp>
          <p:nvCxnSpPr>
            <p:cNvPr id="33" name="出自【趣你的PPT】(微信:qunideppt)：最优质的PPT资源库"/>
            <p:cNvCxnSpPr/>
            <p:nvPr/>
          </p:nvCxnSpPr>
          <p:spPr>
            <a:xfrm>
              <a:off x="6680448" y="1399531"/>
              <a:ext cx="8384" cy="710358"/>
            </a:xfrm>
            <a:prstGeom prst="line">
              <a:avLst/>
            </a:prstGeom>
            <a:ln w="12700">
              <a:solidFill>
                <a:srgbClr val="B21728"/>
              </a:solidFill>
            </a:ln>
          </p:spPr>
          <p:style>
            <a:lnRef idx="1">
              <a:schemeClr val="accent1"/>
            </a:lnRef>
            <a:fillRef idx="0">
              <a:schemeClr val="accent1"/>
            </a:fillRef>
            <a:effectRef idx="0">
              <a:schemeClr val="accent1"/>
            </a:effectRef>
            <a:fontRef idx="minor">
              <a:schemeClr val="tx1"/>
            </a:fontRef>
          </p:style>
        </p:cxnSp>
      </p:grpSp>
      <p:sp>
        <p:nvSpPr>
          <p:cNvPr id="34" name="出自【趣你的PPT】(微信:qunideppt)：最优质的PPT资源库"/>
          <p:cNvSpPr/>
          <p:nvPr/>
        </p:nvSpPr>
        <p:spPr>
          <a:xfrm>
            <a:off x="6504384" y="1077779"/>
            <a:ext cx="4200128" cy="1107996"/>
          </a:xfrm>
          <a:prstGeom prst="rect">
            <a:avLst/>
          </a:prstGeom>
        </p:spPr>
        <p:txBody>
          <a:bodyPr wrap="square">
            <a:spAutoFit/>
          </a:bodyPr>
          <a:lstStyle/>
          <a:p>
            <a:endParaRPr lang="zh-CN" altLang="en-US" sz="1100">
              <a:solidFill>
                <a:prstClr val="black"/>
              </a:solidFill>
              <a:latin typeface="微软雅黑" panose="020B0503020204020204" pitchFamily="34" charset="-122"/>
              <a:ea typeface="微软雅黑" panose="020B0503020204020204" pitchFamily="34" charset="-122"/>
            </a:endParaRPr>
          </a:p>
          <a:p>
            <a:r>
              <a:rPr lang="zh-CN" altLang="en-US" sz="1100">
                <a:solidFill>
                  <a:prstClr val="black"/>
                </a:solidFill>
                <a:latin typeface="微软雅黑" panose="020B0503020204020204" pitchFamily="34" charset="-122"/>
                <a:ea typeface="微软雅黑" panose="020B0503020204020204" pitchFamily="34" charset="-122"/>
              </a:rPr>
              <a:t>该原创</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模板来自公众号：趣你的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。我们制作的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教程视频</a:t>
            </a:r>
            <a:r>
              <a:rPr lang="en-US" altLang="zh-CN" sz="1100">
                <a:solidFill>
                  <a:prstClr val="black"/>
                </a:solidFill>
                <a:latin typeface="微软雅黑" panose="020B0503020204020204" pitchFamily="34" charset="-122"/>
                <a:ea typeface="微软雅黑" panose="020B0503020204020204" pitchFamily="34" charset="-122"/>
              </a:rPr>
              <a:t>《</a:t>
            </a:r>
            <a:r>
              <a:rPr lang="zh-CN" altLang="en-US" sz="1100">
                <a:solidFill>
                  <a:prstClr val="black"/>
                </a:solidFill>
                <a:latin typeface="微软雅黑" panose="020B0503020204020204" pitchFamily="34" charset="-122"/>
                <a:ea typeface="微软雅黑" panose="020B0503020204020204" pitchFamily="34" charset="-122"/>
              </a:rPr>
              <a:t>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，播放量已超过</a:t>
            </a:r>
            <a:r>
              <a:rPr lang="en-US" altLang="zh-CN" sz="1100">
                <a:solidFill>
                  <a:prstClr val="black"/>
                </a:solidFill>
                <a:latin typeface="微软雅黑" panose="020B0503020204020204" pitchFamily="34" charset="-122"/>
                <a:ea typeface="微软雅黑" panose="020B0503020204020204" pitchFamily="34" charset="-122"/>
              </a:rPr>
              <a:t>500</a:t>
            </a:r>
            <a:r>
              <a:rPr lang="zh-CN" altLang="en-US" sz="1100">
                <a:solidFill>
                  <a:prstClr val="black"/>
                </a:solidFill>
                <a:latin typeface="微软雅黑" panose="020B0503020204020204" pitchFamily="34" charset="-122"/>
                <a:ea typeface="微软雅黑" panose="020B0503020204020204" pitchFamily="34" charset="-122"/>
              </a:rPr>
              <a:t>万次。</a:t>
            </a:r>
          </a:p>
          <a:p>
            <a:r>
              <a:rPr lang="zh-CN" altLang="en-US" sz="1100">
                <a:solidFill>
                  <a:prstClr val="black"/>
                </a:solidFill>
                <a:latin typeface="微软雅黑" panose="020B0503020204020204" pitchFamily="34" charset="-122"/>
                <a:ea typeface="微软雅黑" panose="020B0503020204020204" pitchFamily="34" charset="-122"/>
              </a:rPr>
              <a:t>一不小心，就学会</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，快来加入我们。</a:t>
            </a:r>
          </a:p>
          <a:p>
            <a:endParaRPr lang="zh-CN" altLang="en-US" sz="1100">
              <a:solidFill>
                <a:prstClr val="black"/>
              </a:solidFill>
              <a:latin typeface="微软雅黑" panose="020B0503020204020204" pitchFamily="34" charset="-122"/>
              <a:ea typeface="微软雅黑" panose="020B0503020204020204" pitchFamily="34" charset="-122"/>
            </a:endParaRPr>
          </a:p>
          <a:p>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35" name="出自【趣你的PPT】(微信:qunideppt)：最优质的PPT资源库"/>
          <p:cNvSpPr/>
          <p:nvPr/>
        </p:nvSpPr>
        <p:spPr>
          <a:xfrm>
            <a:off x="6504384" y="2269872"/>
            <a:ext cx="4200128" cy="1107996"/>
          </a:xfrm>
          <a:prstGeom prst="rect">
            <a:avLst/>
          </a:prstGeom>
        </p:spPr>
        <p:txBody>
          <a:bodyPr wrap="square">
            <a:spAutoFit/>
          </a:bodyPr>
          <a:lstStyle/>
          <a:p>
            <a:endParaRPr lang="zh-CN" altLang="en-US" sz="1100">
              <a:solidFill>
                <a:prstClr val="black"/>
              </a:solidFill>
              <a:latin typeface="微软雅黑" panose="020B0503020204020204" pitchFamily="34" charset="-122"/>
              <a:ea typeface="微软雅黑" panose="020B0503020204020204" pitchFamily="34" charset="-122"/>
            </a:endParaRPr>
          </a:p>
          <a:p>
            <a:r>
              <a:rPr lang="zh-CN" altLang="en-US" sz="1100">
                <a:solidFill>
                  <a:prstClr val="black"/>
                </a:solidFill>
                <a:latin typeface="微软雅黑" panose="020B0503020204020204" pitchFamily="34" charset="-122"/>
                <a:ea typeface="微软雅黑" panose="020B0503020204020204" pitchFamily="34" charset="-122"/>
              </a:rPr>
              <a:t>该原创</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模板来自公众号：趣你的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。我们制作的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教程视频</a:t>
            </a:r>
            <a:r>
              <a:rPr lang="en-US" altLang="zh-CN" sz="1100">
                <a:solidFill>
                  <a:prstClr val="black"/>
                </a:solidFill>
                <a:latin typeface="微软雅黑" panose="020B0503020204020204" pitchFamily="34" charset="-122"/>
                <a:ea typeface="微软雅黑" panose="020B0503020204020204" pitchFamily="34" charset="-122"/>
              </a:rPr>
              <a:t>《</a:t>
            </a:r>
            <a:r>
              <a:rPr lang="zh-CN" altLang="en-US" sz="1100">
                <a:solidFill>
                  <a:prstClr val="black"/>
                </a:solidFill>
                <a:latin typeface="微软雅黑" panose="020B0503020204020204" pitchFamily="34" charset="-122"/>
                <a:ea typeface="微软雅黑" panose="020B0503020204020204" pitchFamily="34" charset="-122"/>
              </a:rPr>
              <a:t>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，播放量已超过</a:t>
            </a:r>
            <a:r>
              <a:rPr lang="en-US" altLang="zh-CN" sz="1100">
                <a:solidFill>
                  <a:prstClr val="black"/>
                </a:solidFill>
                <a:latin typeface="微软雅黑" panose="020B0503020204020204" pitchFamily="34" charset="-122"/>
                <a:ea typeface="微软雅黑" panose="020B0503020204020204" pitchFamily="34" charset="-122"/>
              </a:rPr>
              <a:t>500</a:t>
            </a:r>
            <a:r>
              <a:rPr lang="zh-CN" altLang="en-US" sz="1100">
                <a:solidFill>
                  <a:prstClr val="black"/>
                </a:solidFill>
                <a:latin typeface="微软雅黑" panose="020B0503020204020204" pitchFamily="34" charset="-122"/>
                <a:ea typeface="微软雅黑" panose="020B0503020204020204" pitchFamily="34" charset="-122"/>
              </a:rPr>
              <a:t>万次。</a:t>
            </a:r>
          </a:p>
          <a:p>
            <a:r>
              <a:rPr lang="zh-CN" altLang="en-US" sz="1100">
                <a:solidFill>
                  <a:prstClr val="black"/>
                </a:solidFill>
                <a:latin typeface="微软雅黑" panose="020B0503020204020204" pitchFamily="34" charset="-122"/>
                <a:ea typeface="微软雅黑" panose="020B0503020204020204" pitchFamily="34" charset="-122"/>
              </a:rPr>
              <a:t>一不小心，就学会</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，快来加入我们。</a:t>
            </a:r>
          </a:p>
          <a:p>
            <a:endParaRPr lang="zh-CN" altLang="en-US" sz="1100">
              <a:solidFill>
                <a:prstClr val="black"/>
              </a:solidFill>
              <a:latin typeface="微软雅黑" panose="020B0503020204020204" pitchFamily="34" charset="-122"/>
              <a:ea typeface="微软雅黑" panose="020B0503020204020204" pitchFamily="34" charset="-122"/>
            </a:endParaRPr>
          </a:p>
          <a:p>
            <a:endParaRPr lang="zh-CN" altLang="en-US" sz="1100">
              <a:solidFill>
                <a:prstClr val="black"/>
              </a:solidFill>
              <a:latin typeface="微软雅黑" panose="020B0503020204020204" pitchFamily="34" charset="-122"/>
              <a:ea typeface="微软雅黑" panose="020B0503020204020204" pitchFamily="34" charset="-122"/>
            </a:endParaRPr>
          </a:p>
        </p:txBody>
      </p:sp>
      <p:sp>
        <p:nvSpPr>
          <p:cNvPr id="36" name="出自【趣你的PPT】(微信:qunideppt)：最优质的PPT资源库"/>
          <p:cNvSpPr/>
          <p:nvPr/>
        </p:nvSpPr>
        <p:spPr>
          <a:xfrm>
            <a:off x="6487979" y="3546062"/>
            <a:ext cx="4200128" cy="1107996"/>
          </a:xfrm>
          <a:prstGeom prst="rect">
            <a:avLst/>
          </a:prstGeom>
        </p:spPr>
        <p:txBody>
          <a:bodyPr wrap="square">
            <a:spAutoFit/>
          </a:bodyPr>
          <a:lstStyle/>
          <a:p>
            <a:endParaRPr lang="zh-CN" altLang="en-US" sz="1100">
              <a:solidFill>
                <a:prstClr val="black"/>
              </a:solidFill>
              <a:latin typeface="微软雅黑" panose="020B0503020204020204" pitchFamily="34" charset="-122"/>
              <a:ea typeface="微软雅黑" panose="020B0503020204020204" pitchFamily="34" charset="-122"/>
            </a:endParaRPr>
          </a:p>
          <a:p>
            <a:r>
              <a:rPr lang="zh-CN" altLang="en-US" sz="1100">
                <a:solidFill>
                  <a:prstClr val="black"/>
                </a:solidFill>
                <a:latin typeface="微软雅黑" panose="020B0503020204020204" pitchFamily="34" charset="-122"/>
                <a:ea typeface="微软雅黑" panose="020B0503020204020204" pitchFamily="34" charset="-122"/>
              </a:rPr>
              <a:t>该原创</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模板来自公众号：趣你的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。我们制作的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教程视频</a:t>
            </a:r>
            <a:r>
              <a:rPr lang="en-US" altLang="zh-CN" sz="1100">
                <a:solidFill>
                  <a:prstClr val="black"/>
                </a:solidFill>
                <a:latin typeface="微软雅黑" panose="020B0503020204020204" pitchFamily="34" charset="-122"/>
                <a:ea typeface="微软雅黑" panose="020B0503020204020204" pitchFamily="34" charset="-122"/>
              </a:rPr>
              <a:t>《</a:t>
            </a:r>
            <a:r>
              <a:rPr lang="zh-CN" altLang="en-US" sz="1100">
                <a:solidFill>
                  <a:prstClr val="black"/>
                </a:solidFill>
                <a:latin typeface="微软雅黑" panose="020B0503020204020204" pitchFamily="34" charset="-122"/>
                <a:ea typeface="微软雅黑" panose="020B0503020204020204" pitchFamily="34" charset="-122"/>
              </a:rPr>
              <a:t>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，播放量已超过</a:t>
            </a:r>
            <a:r>
              <a:rPr lang="en-US" altLang="zh-CN" sz="1100">
                <a:solidFill>
                  <a:prstClr val="black"/>
                </a:solidFill>
                <a:latin typeface="微软雅黑" panose="020B0503020204020204" pitchFamily="34" charset="-122"/>
                <a:ea typeface="微软雅黑" panose="020B0503020204020204" pitchFamily="34" charset="-122"/>
              </a:rPr>
              <a:t>500</a:t>
            </a:r>
            <a:r>
              <a:rPr lang="zh-CN" altLang="en-US" sz="1100">
                <a:solidFill>
                  <a:prstClr val="black"/>
                </a:solidFill>
                <a:latin typeface="微软雅黑" panose="020B0503020204020204" pitchFamily="34" charset="-122"/>
                <a:ea typeface="微软雅黑" panose="020B0503020204020204" pitchFamily="34" charset="-122"/>
              </a:rPr>
              <a:t>万次。</a:t>
            </a:r>
          </a:p>
          <a:p>
            <a:r>
              <a:rPr lang="zh-CN" altLang="en-US" sz="1100">
                <a:solidFill>
                  <a:prstClr val="black"/>
                </a:solidFill>
                <a:latin typeface="微软雅黑" panose="020B0503020204020204" pitchFamily="34" charset="-122"/>
                <a:ea typeface="微软雅黑" panose="020B0503020204020204" pitchFamily="34" charset="-122"/>
              </a:rPr>
              <a:t>一不小心，就学会</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，快来加入我们。</a:t>
            </a:r>
          </a:p>
          <a:p>
            <a:endParaRPr lang="zh-CN" altLang="en-US" sz="1100">
              <a:solidFill>
                <a:prstClr val="black"/>
              </a:solidFill>
              <a:latin typeface="微软雅黑" panose="020B0503020204020204" pitchFamily="34" charset="-122"/>
              <a:ea typeface="微软雅黑" panose="020B0503020204020204" pitchFamily="34" charset="-122"/>
            </a:endParaRPr>
          </a:p>
          <a:p>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37" name="出自【趣你的PPT】(微信:qunideppt)：最优质的PPT资源库"/>
          <p:cNvSpPr/>
          <p:nvPr/>
        </p:nvSpPr>
        <p:spPr>
          <a:xfrm>
            <a:off x="6487979" y="4946658"/>
            <a:ext cx="4200128" cy="1107996"/>
          </a:xfrm>
          <a:prstGeom prst="rect">
            <a:avLst/>
          </a:prstGeom>
        </p:spPr>
        <p:txBody>
          <a:bodyPr wrap="square">
            <a:spAutoFit/>
          </a:bodyPr>
          <a:lstStyle/>
          <a:p>
            <a:endParaRPr lang="zh-CN" altLang="en-US" sz="1100">
              <a:solidFill>
                <a:prstClr val="black"/>
              </a:solidFill>
              <a:latin typeface="微软雅黑" panose="020B0503020204020204" pitchFamily="34" charset="-122"/>
              <a:ea typeface="微软雅黑" panose="020B0503020204020204" pitchFamily="34" charset="-122"/>
            </a:endParaRPr>
          </a:p>
          <a:p>
            <a:r>
              <a:rPr lang="zh-CN" altLang="en-US" sz="1100">
                <a:solidFill>
                  <a:prstClr val="black"/>
                </a:solidFill>
                <a:latin typeface="微软雅黑" panose="020B0503020204020204" pitchFamily="34" charset="-122"/>
                <a:ea typeface="微软雅黑" panose="020B0503020204020204" pitchFamily="34" charset="-122"/>
              </a:rPr>
              <a:t>该原创</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模板来自公众号：趣你的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。我们制作的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教程视频</a:t>
            </a:r>
            <a:r>
              <a:rPr lang="en-US" altLang="zh-CN" sz="1100">
                <a:solidFill>
                  <a:prstClr val="black"/>
                </a:solidFill>
                <a:latin typeface="微软雅黑" panose="020B0503020204020204" pitchFamily="34" charset="-122"/>
                <a:ea typeface="微软雅黑" panose="020B0503020204020204" pitchFamily="34" charset="-122"/>
              </a:rPr>
              <a:t>《</a:t>
            </a:r>
            <a:r>
              <a:rPr lang="zh-CN" altLang="en-US" sz="1100">
                <a:solidFill>
                  <a:prstClr val="black"/>
                </a:solidFill>
                <a:latin typeface="微软雅黑" panose="020B0503020204020204" pitchFamily="34" charset="-122"/>
                <a:ea typeface="微软雅黑" panose="020B0503020204020204" pitchFamily="34" charset="-122"/>
              </a:rPr>
              <a:t>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，播放量已超过</a:t>
            </a:r>
            <a:r>
              <a:rPr lang="en-US" altLang="zh-CN" sz="1100">
                <a:solidFill>
                  <a:prstClr val="black"/>
                </a:solidFill>
                <a:latin typeface="微软雅黑" panose="020B0503020204020204" pitchFamily="34" charset="-122"/>
                <a:ea typeface="微软雅黑" panose="020B0503020204020204" pitchFamily="34" charset="-122"/>
              </a:rPr>
              <a:t>500</a:t>
            </a:r>
            <a:r>
              <a:rPr lang="zh-CN" altLang="en-US" sz="1100">
                <a:solidFill>
                  <a:prstClr val="black"/>
                </a:solidFill>
                <a:latin typeface="微软雅黑" panose="020B0503020204020204" pitchFamily="34" charset="-122"/>
                <a:ea typeface="微软雅黑" panose="020B0503020204020204" pitchFamily="34" charset="-122"/>
              </a:rPr>
              <a:t>万次。</a:t>
            </a:r>
          </a:p>
          <a:p>
            <a:r>
              <a:rPr lang="zh-CN" altLang="en-US" sz="1100">
                <a:solidFill>
                  <a:prstClr val="black"/>
                </a:solidFill>
                <a:latin typeface="微软雅黑" panose="020B0503020204020204" pitchFamily="34" charset="-122"/>
                <a:ea typeface="微软雅黑" panose="020B0503020204020204" pitchFamily="34" charset="-122"/>
              </a:rPr>
              <a:t>一不小心，就学会</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，快来加入我们。</a:t>
            </a:r>
          </a:p>
          <a:p>
            <a:endParaRPr lang="zh-CN" altLang="en-US" sz="1100">
              <a:solidFill>
                <a:prstClr val="black"/>
              </a:solidFill>
              <a:latin typeface="微软雅黑" panose="020B0503020204020204" pitchFamily="34" charset="-122"/>
              <a:ea typeface="微软雅黑" panose="020B0503020204020204" pitchFamily="34" charset="-122"/>
            </a:endParaRPr>
          </a:p>
          <a:p>
            <a:endParaRPr lang="zh-CN" altLang="en-US" sz="1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8" presetClass="emph" presetSubtype="0" repeatCount="indefinite" fill="hold" grpId="1" nodeType="withEffect">
                                      <p:stCondLst>
                                        <p:cond delay="0"/>
                                      </p:stCondLst>
                                      <p:childTnLst>
                                        <p:animRot by="21600000">
                                          <p:cBhvr>
                                            <p:cTn id="9" dur="2000" fill="hold"/>
                                            <p:tgtEl>
                                              <p:spTgt spid="1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8" presetClass="emph" presetSubtype="0" repeatCount="indefinite" fill="hold" grpId="1" nodeType="withEffect">
                                      <p:stCondLst>
                                        <p:cond delay="0"/>
                                      </p:stCondLst>
                                      <p:childTnLst>
                                        <p:animRot by="-21600000">
                                          <p:cBhvr>
                                            <p:cTn id="14" dur="2000" fill="hold"/>
                                            <p:tgtEl>
                                              <p:spTgt spid="16"/>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8" presetClass="emph" presetSubtype="0" repeatCount="indefinite" fill="hold" grpId="1" nodeType="withEffect">
                                      <p:stCondLst>
                                        <p:cond delay="0"/>
                                      </p:stCondLst>
                                      <p:childTnLst>
                                        <p:animRot by="21600000">
                                          <p:cBhvr>
                                            <p:cTn id="19" dur="2000" fill="hold"/>
                                            <p:tgtEl>
                                              <p:spTgt spid="11"/>
                                            </p:tgtEl>
                                            <p:attrNameLst>
                                              <p:attrName>r</p:attrName>
                                            </p:attrNameLst>
                                          </p:cBhvr>
                                        </p:animRo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8" presetClass="emph" presetSubtype="0" repeatCount="indefinite" fill="hold" grpId="1" nodeType="withEffect">
                                      <p:stCondLst>
                                        <p:cond delay="0"/>
                                      </p:stCondLst>
                                      <p:childTnLst>
                                        <p:animRot by="-21600000">
                                          <p:cBhvr>
                                            <p:cTn id="24" dur="2000" fill="hold"/>
                                            <p:tgtEl>
                                              <p:spTgt spid="8"/>
                                            </p:tgtEl>
                                            <p:attrNameLst>
                                              <p:attrName>r</p:attrName>
                                            </p:attrNameLst>
                                          </p:cBhvr>
                                        </p:animRot>
                                      </p:childTnLst>
                                    </p:cTn>
                                  </p:par>
                                  <p:par>
                                    <p:cTn id="25" presetID="23" presetClass="entr" presetSubtype="32"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strVal val="4*#ppt_w"/>
                                              </p:val>
                                            </p:tav>
                                            <p:tav tm="100000">
                                              <p:val>
                                                <p:strVal val="#ppt_w"/>
                                              </p:val>
                                            </p:tav>
                                          </p:tavLst>
                                        </p:anim>
                                        <p:anim calcmode="lin" valueType="num">
                                          <p:cBhvr>
                                            <p:cTn id="28" dur="500" fill="hold"/>
                                            <p:tgtEl>
                                              <p:spTgt spid="18"/>
                                            </p:tgtEl>
                                            <p:attrNameLst>
                                              <p:attrName>ppt_h</p:attrName>
                                            </p:attrNameLst>
                                          </p:cBhvr>
                                          <p:tavLst>
                                            <p:tav tm="0">
                                              <p:val>
                                                <p:strVal val="4*#ppt_h"/>
                                              </p:val>
                                            </p:tav>
                                            <p:tav tm="100000">
                                              <p:val>
                                                <p:strVal val="#ppt_h"/>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par>
                              <p:cTn id="33" fill="hold">
                                <p:stCondLst>
                                  <p:cond delay="1000"/>
                                </p:stCondLst>
                                <p:childTnLst>
                                  <p:par>
                                    <p:cTn id="34" presetID="2" presetClass="entr" presetSubtype="2" fill="hold" grpId="0" nodeType="afterEffect" p14:presetBounceEnd="54000">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14:bounceEnd="54000">
                                          <p:cBhvr additive="base">
                                            <p:cTn id="36" dur="500" fill="hold"/>
                                            <p:tgtEl>
                                              <p:spTgt spid="34"/>
                                            </p:tgtEl>
                                            <p:attrNameLst>
                                              <p:attrName>ppt_x</p:attrName>
                                            </p:attrNameLst>
                                          </p:cBhvr>
                                          <p:tavLst>
                                            <p:tav tm="0">
                                              <p:val>
                                                <p:strVal val="1+#ppt_w/2"/>
                                              </p:val>
                                            </p:tav>
                                            <p:tav tm="100000">
                                              <p:val>
                                                <p:strVal val="#ppt_x"/>
                                              </p:val>
                                            </p:tav>
                                          </p:tavLst>
                                        </p:anim>
                                        <p:anim calcmode="lin" valueType="num" p14:bounceEnd="54000">
                                          <p:cBhvr additive="base">
                                            <p:cTn id="37" dur="500" fill="hold"/>
                                            <p:tgtEl>
                                              <p:spTgt spid="34"/>
                                            </p:tgtEl>
                                            <p:attrNameLst>
                                              <p:attrName>ppt_y</p:attrName>
                                            </p:attrNameLst>
                                          </p:cBhvr>
                                          <p:tavLst>
                                            <p:tav tm="0">
                                              <p:val>
                                                <p:strVal val="#ppt_y"/>
                                              </p:val>
                                            </p:tav>
                                            <p:tav tm="100000">
                                              <p:val>
                                                <p:strVal val="#ppt_y"/>
                                              </p:val>
                                            </p:tav>
                                          </p:tavLst>
                                        </p:anim>
                                      </p:childTnLst>
                                    </p:cTn>
                                  </p:par>
                                  <p:par>
                                    <p:cTn id="38" presetID="23" presetClass="entr" presetSubtype="3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strVal val="4*#ppt_w"/>
                                              </p:val>
                                            </p:tav>
                                            <p:tav tm="100000">
                                              <p:val>
                                                <p:strVal val="#ppt_w"/>
                                              </p:val>
                                            </p:tav>
                                          </p:tavLst>
                                        </p:anim>
                                        <p:anim calcmode="lin" valueType="num">
                                          <p:cBhvr>
                                            <p:cTn id="41" dur="500" fill="hold"/>
                                            <p:tgtEl>
                                              <p:spTgt spid="19"/>
                                            </p:tgtEl>
                                            <p:attrNameLst>
                                              <p:attrName>ppt_h</p:attrName>
                                            </p:attrNameLst>
                                          </p:cBhvr>
                                          <p:tavLst>
                                            <p:tav tm="0">
                                              <p:val>
                                                <p:strVal val="4*#ppt_h"/>
                                              </p:val>
                                            </p:tav>
                                            <p:tav tm="100000">
                                              <p:val>
                                                <p:strVal val="#ppt_h"/>
                                              </p:val>
                                            </p:tav>
                                          </p:tavLst>
                                        </p:anim>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par>
                              <p:cTn id="46" fill="hold">
                                <p:stCondLst>
                                  <p:cond delay="2000"/>
                                </p:stCondLst>
                                <p:childTnLst>
                                  <p:par>
                                    <p:cTn id="47" presetID="2" presetClass="entr" presetSubtype="2" fill="hold" grpId="0" nodeType="afterEffect" p14:presetBounceEnd="54000">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14:bounceEnd="54000">
                                          <p:cBhvr additive="base">
                                            <p:cTn id="49" dur="500" fill="hold"/>
                                            <p:tgtEl>
                                              <p:spTgt spid="35"/>
                                            </p:tgtEl>
                                            <p:attrNameLst>
                                              <p:attrName>ppt_x</p:attrName>
                                            </p:attrNameLst>
                                          </p:cBhvr>
                                          <p:tavLst>
                                            <p:tav tm="0">
                                              <p:val>
                                                <p:strVal val="1+#ppt_w/2"/>
                                              </p:val>
                                            </p:tav>
                                            <p:tav tm="100000">
                                              <p:val>
                                                <p:strVal val="#ppt_x"/>
                                              </p:val>
                                            </p:tav>
                                          </p:tavLst>
                                        </p:anim>
                                        <p:anim calcmode="lin" valueType="num" p14:bounceEnd="54000">
                                          <p:cBhvr additive="base">
                                            <p:cTn id="50" dur="500" fill="hold"/>
                                            <p:tgtEl>
                                              <p:spTgt spid="35"/>
                                            </p:tgtEl>
                                            <p:attrNameLst>
                                              <p:attrName>ppt_y</p:attrName>
                                            </p:attrNameLst>
                                          </p:cBhvr>
                                          <p:tavLst>
                                            <p:tav tm="0">
                                              <p:val>
                                                <p:strVal val="#ppt_y"/>
                                              </p:val>
                                            </p:tav>
                                            <p:tav tm="100000">
                                              <p:val>
                                                <p:strVal val="#ppt_y"/>
                                              </p:val>
                                            </p:tav>
                                          </p:tavLst>
                                        </p:anim>
                                      </p:childTnLst>
                                    </p:cTn>
                                  </p:par>
                                  <p:par>
                                    <p:cTn id="51" presetID="23" presetClass="entr" presetSubtype="32" fill="hold" grpId="0" nodeType="withEffect">
                                      <p:stCondLst>
                                        <p:cond delay="50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strVal val="4*#ppt_w"/>
                                              </p:val>
                                            </p:tav>
                                            <p:tav tm="100000">
                                              <p:val>
                                                <p:strVal val="#ppt_w"/>
                                              </p:val>
                                            </p:tav>
                                          </p:tavLst>
                                        </p:anim>
                                        <p:anim calcmode="lin" valueType="num">
                                          <p:cBhvr>
                                            <p:cTn id="54" dur="500" fill="hold"/>
                                            <p:tgtEl>
                                              <p:spTgt spid="20"/>
                                            </p:tgtEl>
                                            <p:attrNameLst>
                                              <p:attrName>ppt_h</p:attrName>
                                            </p:attrNameLst>
                                          </p:cBhvr>
                                          <p:tavLst>
                                            <p:tav tm="0">
                                              <p:val>
                                                <p:strVal val="4*#ppt_h"/>
                                              </p:val>
                                            </p:tav>
                                            <p:tav tm="100000">
                                              <p:val>
                                                <p:strVal val="#ppt_h"/>
                                              </p:val>
                                            </p:tav>
                                          </p:tavLst>
                                        </p:anim>
                                      </p:childTnLst>
                                    </p:cTn>
                                  </p:par>
                                </p:childTnLst>
                              </p:cTn>
                            </p:par>
                            <p:par>
                              <p:cTn id="55" fill="hold">
                                <p:stCondLst>
                                  <p:cond delay="2500"/>
                                </p:stCondLst>
                                <p:childTnLst>
                                  <p:par>
                                    <p:cTn id="56" presetID="22" presetClass="entr" presetSubtype="8"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childTnLst>
                              </p:cTn>
                            </p:par>
                            <p:par>
                              <p:cTn id="59" fill="hold">
                                <p:stCondLst>
                                  <p:cond delay="3000"/>
                                </p:stCondLst>
                                <p:childTnLst>
                                  <p:par>
                                    <p:cTn id="60" presetID="2" presetClass="entr" presetSubtype="2" fill="hold" grpId="0" nodeType="afterEffect" p14:presetBounceEnd="54000">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14:bounceEnd="54000">
                                          <p:cBhvr additive="base">
                                            <p:cTn id="62" dur="500" fill="hold"/>
                                            <p:tgtEl>
                                              <p:spTgt spid="36"/>
                                            </p:tgtEl>
                                            <p:attrNameLst>
                                              <p:attrName>ppt_x</p:attrName>
                                            </p:attrNameLst>
                                          </p:cBhvr>
                                          <p:tavLst>
                                            <p:tav tm="0">
                                              <p:val>
                                                <p:strVal val="1+#ppt_w/2"/>
                                              </p:val>
                                            </p:tav>
                                            <p:tav tm="100000">
                                              <p:val>
                                                <p:strVal val="#ppt_x"/>
                                              </p:val>
                                            </p:tav>
                                          </p:tavLst>
                                        </p:anim>
                                        <p:anim calcmode="lin" valueType="num" p14:bounceEnd="54000">
                                          <p:cBhvr additive="base">
                                            <p:cTn id="63" dur="500" fill="hold"/>
                                            <p:tgtEl>
                                              <p:spTgt spid="36"/>
                                            </p:tgtEl>
                                            <p:attrNameLst>
                                              <p:attrName>ppt_y</p:attrName>
                                            </p:attrNameLst>
                                          </p:cBhvr>
                                          <p:tavLst>
                                            <p:tav tm="0">
                                              <p:val>
                                                <p:strVal val="#ppt_y"/>
                                              </p:val>
                                            </p:tav>
                                            <p:tav tm="100000">
                                              <p:val>
                                                <p:strVal val="#ppt_y"/>
                                              </p:val>
                                            </p:tav>
                                          </p:tavLst>
                                        </p:anim>
                                      </p:childTnLst>
                                    </p:cTn>
                                  </p:par>
                                  <p:par>
                                    <p:cTn id="64" presetID="23" presetClass="entr" presetSubtype="32" fill="hold" grpId="0" nodeType="withEffect">
                                      <p:stCondLst>
                                        <p:cond delay="50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4*#ppt_w"/>
                                              </p:val>
                                            </p:tav>
                                            <p:tav tm="100000">
                                              <p:val>
                                                <p:strVal val="#ppt_w"/>
                                              </p:val>
                                            </p:tav>
                                          </p:tavLst>
                                        </p:anim>
                                        <p:anim calcmode="lin" valueType="num">
                                          <p:cBhvr>
                                            <p:cTn id="67" dur="500" fill="hold"/>
                                            <p:tgtEl>
                                              <p:spTgt spid="21"/>
                                            </p:tgtEl>
                                            <p:attrNameLst>
                                              <p:attrName>ppt_h</p:attrName>
                                            </p:attrNameLst>
                                          </p:cBhvr>
                                          <p:tavLst>
                                            <p:tav tm="0">
                                              <p:val>
                                                <p:strVal val="4*#ppt_h"/>
                                              </p:val>
                                            </p:tav>
                                            <p:tav tm="100000">
                                              <p:val>
                                                <p:strVal val="#ppt_h"/>
                                              </p:val>
                                            </p:tav>
                                          </p:tavLst>
                                        </p:anim>
                                      </p:childTnLst>
                                    </p:cTn>
                                  </p:par>
                                </p:childTnLst>
                              </p:cTn>
                            </p:par>
                            <p:par>
                              <p:cTn id="68" fill="hold">
                                <p:stCondLst>
                                  <p:cond delay="3500"/>
                                </p:stCondLst>
                                <p:childTnLst>
                                  <p:par>
                                    <p:cTn id="69" presetID="22" presetClass="entr" presetSubtype="8"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left)">
                                          <p:cBhvr>
                                            <p:cTn id="71" dur="500"/>
                                            <p:tgtEl>
                                              <p:spTgt spid="31"/>
                                            </p:tgtEl>
                                          </p:cBhvr>
                                        </p:animEffect>
                                      </p:childTnLst>
                                    </p:cTn>
                                  </p:par>
                                </p:childTnLst>
                              </p:cTn>
                            </p:par>
                            <p:par>
                              <p:cTn id="72" fill="hold">
                                <p:stCondLst>
                                  <p:cond delay="4000"/>
                                </p:stCondLst>
                                <p:childTnLst>
                                  <p:par>
                                    <p:cTn id="73" presetID="2" presetClass="entr" presetSubtype="2" fill="hold" grpId="0" nodeType="afterEffect" p14:presetBounceEnd="54000">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14:bounceEnd="54000">
                                          <p:cBhvr additive="base">
                                            <p:cTn id="75" dur="500" fill="hold"/>
                                            <p:tgtEl>
                                              <p:spTgt spid="37"/>
                                            </p:tgtEl>
                                            <p:attrNameLst>
                                              <p:attrName>ppt_x</p:attrName>
                                            </p:attrNameLst>
                                          </p:cBhvr>
                                          <p:tavLst>
                                            <p:tav tm="0">
                                              <p:val>
                                                <p:strVal val="1+#ppt_w/2"/>
                                              </p:val>
                                            </p:tav>
                                            <p:tav tm="100000">
                                              <p:val>
                                                <p:strVal val="#ppt_x"/>
                                              </p:val>
                                            </p:tav>
                                          </p:tavLst>
                                        </p:anim>
                                        <p:anim calcmode="lin" valueType="num" p14:bounceEnd="54000">
                                          <p:cBhvr additive="base">
                                            <p:cTn id="7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6" grpId="0" animBg="1"/>
          <p:bldP spid="16" grpId="1" animBg="1"/>
          <p:bldP spid="17" grpId="0" animBg="1"/>
          <p:bldP spid="17" grpId="1" animBg="1"/>
          <p:bldP spid="18" grpId="0"/>
          <p:bldP spid="19" grpId="0"/>
          <p:bldP spid="20" grpId="0"/>
          <p:bldP spid="21" grpId="0"/>
          <p:bldP spid="34" grpId="0"/>
          <p:bldP spid="35" grpId="0"/>
          <p:bldP spid="36" grpId="0"/>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8" presetClass="emph" presetSubtype="0" repeatCount="indefinite" fill="hold" grpId="1" nodeType="withEffect">
                                      <p:stCondLst>
                                        <p:cond delay="0"/>
                                      </p:stCondLst>
                                      <p:childTnLst>
                                        <p:animRot by="21600000">
                                          <p:cBhvr>
                                            <p:cTn id="9" dur="2000" fill="hold"/>
                                            <p:tgtEl>
                                              <p:spTgt spid="1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8" presetClass="emph" presetSubtype="0" repeatCount="indefinite" fill="hold" grpId="1" nodeType="withEffect">
                                      <p:stCondLst>
                                        <p:cond delay="0"/>
                                      </p:stCondLst>
                                      <p:childTnLst>
                                        <p:animRot by="-21600000">
                                          <p:cBhvr>
                                            <p:cTn id="14" dur="2000" fill="hold"/>
                                            <p:tgtEl>
                                              <p:spTgt spid="16"/>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8" presetClass="emph" presetSubtype="0" repeatCount="indefinite" fill="hold" grpId="1" nodeType="withEffect">
                                      <p:stCondLst>
                                        <p:cond delay="0"/>
                                      </p:stCondLst>
                                      <p:childTnLst>
                                        <p:animRot by="21600000">
                                          <p:cBhvr>
                                            <p:cTn id="19" dur="2000" fill="hold"/>
                                            <p:tgtEl>
                                              <p:spTgt spid="11"/>
                                            </p:tgtEl>
                                            <p:attrNameLst>
                                              <p:attrName>r</p:attrName>
                                            </p:attrNameLst>
                                          </p:cBhvr>
                                        </p:animRo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8" presetClass="emph" presetSubtype="0" repeatCount="indefinite" fill="hold" grpId="1" nodeType="withEffect">
                                      <p:stCondLst>
                                        <p:cond delay="0"/>
                                      </p:stCondLst>
                                      <p:childTnLst>
                                        <p:animRot by="-21600000">
                                          <p:cBhvr>
                                            <p:cTn id="24" dur="2000" fill="hold"/>
                                            <p:tgtEl>
                                              <p:spTgt spid="8"/>
                                            </p:tgtEl>
                                            <p:attrNameLst>
                                              <p:attrName>r</p:attrName>
                                            </p:attrNameLst>
                                          </p:cBhvr>
                                        </p:animRot>
                                      </p:childTnLst>
                                    </p:cTn>
                                  </p:par>
                                  <p:par>
                                    <p:cTn id="25" presetID="23" presetClass="entr" presetSubtype="32"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strVal val="4*#ppt_w"/>
                                              </p:val>
                                            </p:tav>
                                            <p:tav tm="100000">
                                              <p:val>
                                                <p:strVal val="#ppt_w"/>
                                              </p:val>
                                            </p:tav>
                                          </p:tavLst>
                                        </p:anim>
                                        <p:anim calcmode="lin" valueType="num">
                                          <p:cBhvr>
                                            <p:cTn id="28" dur="500" fill="hold"/>
                                            <p:tgtEl>
                                              <p:spTgt spid="18"/>
                                            </p:tgtEl>
                                            <p:attrNameLst>
                                              <p:attrName>ppt_h</p:attrName>
                                            </p:attrNameLst>
                                          </p:cBhvr>
                                          <p:tavLst>
                                            <p:tav tm="0">
                                              <p:val>
                                                <p:strVal val="4*#ppt_h"/>
                                              </p:val>
                                            </p:tav>
                                            <p:tav tm="100000">
                                              <p:val>
                                                <p:strVal val="#ppt_h"/>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par>
                              <p:cTn id="33" fill="hold">
                                <p:stCondLst>
                                  <p:cond delay="1000"/>
                                </p:stCondLst>
                                <p:childTnLst>
                                  <p:par>
                                    <p:cTn id="34" presetID="2" presetClass="entr" presetSubtype="2"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1+#ppt_w/2"/>
                                              </p:val>
                                            </p:tav>
                                            <p:tav tm="100000">
                                              <p:val>
                                                <p:strVal val="#ppt_x"/>
                                              </p:val>
                                            </p:tav>
                                          </p:tavLst>
                                        </p:anim>
                                        <p:anim calcmode="lin" valueType="num">
                                          <p:cBhvr additive="base">
                                            <p:cTn id="37" dur="500" fill="hold"/>
                                            <p:tgtEl>
                                              <p:spTgt spid="34"/>
                                            </p:tgtEl>
                                            <p:attrNameLst>
                                              <p:attrName>ppt_y</p:attrName>
                                            </p:attrNameLst>
                                          </p:cBhvr>
                                          <p:tavLst>
                                            <p:tav tm="0">
                                              <p:val>
                                                <p:strVal val="#ppt_y"/>
                                              </p:val>
                                            </p:tav>
                                            <p:tav tm="100000">
                                              <p:val>
                                                <p:strVal val="#ppt_y"/>
                                              </p:val>
                                            </p:tav>
                                          </p:tavLst>
                                        </p:anim>
                                      </p:childTnLst>
                                    </p:cTn>
                                  </p:par>
                                  <p:par>
                                    <p:cTn id="38" presetID="23" presetClass="entr" presetSubtype="3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strVal val="4*#ppt_w"/>
                                              </p:val>
                                            </p:tav>
                                            <p:tav tm="100000">
                                              <p:val>
                                                <p:strVal val="#ppt_w"/>
                                              </p:val>
                                            </p:tav>
                                          </p:tavLst>
                                        </p:anim>
                                        <p:anim calcmode="lin" valueType="num">
                                          <p:cBhvr>
                                            <p:cTn id="41" dur="500" fill="hold"/>
                                            <p:tgtEl>
                                              <p:spTgt spid="19"/>
                                            </p:tgtEl>
                                            <p:attrNameLst>
                                              <p:attrName>ppt_h</p:attrName>
                                            </p:attrNameLst>
                                          </p:cBhvr>
                                          <p:tavLst>
                                            <p:tav tm="0">
                                              <p:val>
                                                <p:strVal val="4*#ppt_h"/>
                                              </p:val>
                                            </p:tav>
                                            <p:tav tm="100000">
                                              <p:val>
                                                <p:strVal val="#ppt_h"/>
                                              </p:val>
                                            </p:tav>
                                          </p:tavLst>
                                        </p:anim>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par>
                              <p:cTn id="46" fill="hold">
                                <p:stCondLst>
                                  <p:cond delay="2000"/>
                                </p:stCondLst>
                                <p:childTnLst>
                                  <p:par>
                                    <p:cTn id="47" presetID="2" presetClass="entr" presetSubtype="2"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1+#ppt_w/2"/>
                                              </p:val>
                                            </p:tav>
                                            <p:tav tm="100000">
                                              <p:val>
                                                <p:strVal val="#ppt_x"/>
                                              </p:val>
                                            </p:tav>
                                          </p:tavLst>
                                        </p:anim>
                                        <p:anim calcmode="lin" valueType="num">
                                          <p:cBhvr additive="base">
                                            <p:cTn id="50" dur="500" fill="hold"/>
                                            <p:tgtEl>
                                              <p:spTgt spid="35"/>
                                            </p:tgtEl>
                                            <p:attrNameLst>
                                              <p:attrName>ppt_y</p:attrName>
                                            </p:attrNameLst>
                                          </p:cBhvr>
                                          <p:tavLst>
                                            <p:tav tm="0">
                                              <p:val>
                                                <p:strVal val="#ppt_y"/>
                                              </p:val>
                                            </p:tav>
                                            <p:tav tm="100000">
                                              <p:val>
                                                <p:strVal val="#ppt_y"/>
                                              </p:val>
                                            </p:tav>
                                          </p:tavLst>
                                        </p:anim>
                                      </p:childTnLst>
                                    </p:cTn>
                                  </p:par>
                                  <p:par>
                                    <p:cTn id="51" presetID="23" presetClass="entr" presetSubtype="32" fill="hold" grpId="0" nodeType="withEffect">
                                      <p:stCondLst>
                                        <p:cond delay="50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strVal val="4*#ppt_w"/>
                                              </p:val>
                                            </p:tav>
                                            <p:tav tm="100000">
                                              <p:val>
                                                <p:strVal val="#ppt_w"/>
                                              </p:val>
                                            </p:tav>
                                          </p:tavLst>
                                        </p:anim>
                                        <p:anim calcmode="lin" valueType="num">
                                          <p:cBhvr>
                                            <p:cTn id="54" dur="500" fill="hold"/>
                                            <p:tgtEl>
                                              <p:spTgt spid="20"/>
                                            </p:tgtEl>
                                            <p:attrNameLst>
                                              <p:attrName>ppt_h</p:attrName>
                                            </p:attrNameLst>
                                          </p:cBhvr>
                                          <p:tavLst>
                                            <p:tav tm="0">
                                              <p:val>
                                                <p:strVal val="4*#ppt_h"/>
                                              </p:val>
                                            </p:tav>
                                            <p:tav tm="100000">
                                              <p:val>
                                                <p:strVal val="#ppt_h"/>
                                              </p:val>
                                            </p:tav>
                                          </p:tavLst>
                                        </p:anim>
                                      </p:childTnLst>
                                    </p:cTn>
                                  </p:par>
                                </p:childTnLst>
                              </p:cTn>
                            </p:par>
                            <p:par>
                              <p:cTn id="55" fill="hold">
                                <p:stCondLst>
                                  <p:cond delay="2500"/>
                                </p:stCondLst>
                                <p:childTnLst>
                                  <p:par>
                                    <p:cTn id="56" presetID="22" presetClass="entr" presetSubtype="8"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childTnLst>
                              </p:cTn>
                            </p:par>
                            <p:par>
                              <p:cTn id="59" fill="hold">
                                <p:stCondLst>
                                  <p:cond delay="3000"/>
                                </p:stCondLst>
                                <p:childTnLst>
                                  <p:par>
                                    <p:cTn id="60" presetID="2" presetClass="entr" presetSubtype="2"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additive="base">
                                            <p:cTn id="62" dur="500" fill="hold"/>
                                            <p:tgtEl>
                                              <p:spTgt spid="36"/>
                                            </p:tgtEl>
                                            <p:attrNameLst>
                                              <p:attrName>ppt_x</p:attrName>
                                            </p:attrNameLst>
                                          </p:cBhvr>
                                          <p:tavLst>
                                            <p:tav tm="0">
                                              <p:val>
                                                <p:strVal val="1+#ppt_w/2"/>
                                              </p:val>
                                            </p:tav>
                                            <p:tav tm="100000">
                                              <p:val>
                                                <p:strVal val="#ppt_x"/>
                                              </p:val>
                                            </p:tav>
                                          </p:tavLst>
                                        </p:anim>
                                        <p:anim calcmode="lin" valueType="num">
                                          <p:cBhvr additive="base">
                                            <p:cTn id="63" dur="500" fill="hold"/>
                                            <p:tgtEl>
                                              <p:spTgt spid="36"/>
                                            </p:tgtEl>
                                            <p:attrNameLst>
                                              <p:attrName>ppt_y</p:attrName>
                                            </p:attrNameLst>
                                          </p:cBhvr>
                                          <p:tavLst>
                                            <p:tav tm="0">
                                              <p:val>
                                                <p:strVal val="#ppt_y"/>
                                              </p:val>
                                            </p:tav>
                                            <p:tav tm="100000">
                                              <p:val>
                                                <p:strVal val="#ppt_y"/>
                                              </p:val>
                                            </p:tav>
                                          </p:tavLst>
                                        </p:anim>
                                      </p:childTnLst>
                                    </p:cTn>
                                  </p:par>
                                  <p:par>
                                    <p:cTn id="64" presetID="23" presetClass="entr" presetSubtype="32" fill="hold" grpId="0" nodeType="withEffect">
                                      <p:stCondLst>
                                        <p:cond delay="50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4*#ppt_w"/>
                                              </p:val>
                                            </p:tav>
                                            <p:tav tm="100000">
                                              <p:val>
                                                <p:strVal val="#ppt_w"/>
                                              </p:val>
                                            </p:tav>
                                          </p:tavLst>
                                        </p:anim>
                                        <p:anim calcmode="lin" valueType="num">
                                          <p:cBhvr>
                                            <p:cTn id="67" dur="500" fill="hold"/>
                                            <p:tgtEl>
                                              <p:spTgt spid="21"/>
                                            </p:tgtEl>
                                            <p:attrNameLst>
                                              <p:attrName>ppt_h</p:attrName>
                                            </p:attrNameLst>
                                          </p:cBhvr>
                                          <p:tavLst>
                                            <p:tav tm="0">
                                              <p:val>
                                                <p:strVal val="4*#ppt_h"/>
                                              </p:val>
                                            </p:tav>
                                            <p:tav tm="100000">
                                              <p:val>
                                                <p:strVal val="#ppt_h"/>
                                              </p:val>
                                            </p:tav>
                                          </p:tavLst>
                                        </p:anim>
                                      </p:childTnLst>
                                    </p:cTn>
                                  </p:par>
                                </p:childTnLst>
                              </p:cTn>
                            </p:par>
                            <p:par>
                              <p:cTn id="68" fill="hold">
                                <p:stCondLst>
                                  <p:cond delay="3500"/>
                                </p:stCondLst>
                                <p:childTnLst>
                                  <p:par>
                                    <p:cTn id="69" presetID="22" presetClass="entr" presetSubtype="8"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left)">
                                          <p:cBhvr>
                                            <p:cTn id="71" dur="500"/>
                                            <p:tgtEl>
                                              <p:spTgt spid="31"/>
                                            </p:tgtEl>
                                          </p:cBhvr>
                                        </p:animEffect>
                                      </p:childTnLst>
                                    </p:cTn>
                                  </p:par>
                                </p:childTnLst>
                              </p:cTn>
                            </p:par>
                            <p:par>
                              <p:cTn id="72" fill="hold">
                                <p:stCondLst>
                                  <p:cond delay="4000"/>
                                </p:stCondLst>
                                <p:childTnLst>
                                  <p:par>
                                    <p:cTn id="73" presetID="2" presetClass="entr" presetSubtype="2"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1+#ppt_w/2"/>
                                              </p:val>
                                            </p:tav>
                                            <p:tav tm="100000">
                                              <p:val>
                                                <p:strVal val="#ppt_x"/>
                                              </p:val>
                                            </p:tav>
                                          </p:tavLst>
                                        </p:anim>
                                        <p:anim calcmode="lin" valueType="num">
                                          <p:cBhvr additive="base">
                                            <p:cTn id="7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6" grpId="0" animBg="1"/>
          <p:bldP spid="16" grpId="1" animBg="1"/>
          <p:bldP spid="17" grpId="0" animBg="1"/>
          <p:bldP spid="17" grpId="1" animBg="1"/>
          <p:bldP spid="18" grpId="0"/>
          <p:bldP spid="19" grpId="0"/>
          <p:bldP spid="20" grpId="0"/>
          <p:bldP spid="21" grpId="0"/>
          <p:bldP spid="34" grpId="0"/>
          <p:bldP spid="35" grpId="0"/>
          <p:bldP spid="36" grpId="0"/>
          <p:bldP spid="3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txBox="1"/>
          <p:nvPr/>
        </p:nvSpPr>
        <p:spPr>
          <a:xfrm>
            <a:off x="1008823" y="3858762"/>
            <a:ext cx="668861" cy="369332"/>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标题</a:t>
            </a:r>
          </a:p>
        </p:txBody>
      </p:sp>
      <p:sp>
        <p:nvSpPr>
          <p:cNvPr id="11" name="出自【趣你的PPT】(微信:qunideppt)：最优质的PPT资源库"/>
          <p:cNvSpPr txBox="1"/>
          <p:nvPr/>
        </p:nvSpPr>
        <p:spPr>
          <a:xfrm>
            <a:off x="3487107" y="3858762"/>
            <a:ext cx="668861" cy="369332"/>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标题</a:t>
            </a:r>
          </a:p>
        </p:txBody>
      </p:sp>
      <p:sp>
        <p:nvSpPr>
          <p:cNvPr id="16" name="出自【趣你的PPT】(微信:qunideppt)：最优质的PPT资源库"/>
          <p:cNvSpPr txBox="1"/>
          <p:nvPr/>
        </p:nvSpPr>
        <p:spPr>
          <a:xfrm>
            <a:off x="6004428" y="3863868"/>
            <a:ext cx="668861" cy="369332"/>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标题</a:t>
            </a:r>
          </a:p>
        </p:txBody>
      </p:sp>
      <p:sp>
        <p:nvSpPr>
          <p:cNvPr id="17" name="出自【趣你的PPT】(微信:qunideppt)：最优质的PPT资源库"/>
          <p:cNvSpPr/>
          <p:nvPr/>
        </p:nvSpPr>
        <p:spPr>
          <a:xfrm>
            <a:off x="373996" y="4481940"/>
            <a:ext cx="7367924" cy="1015663"/>
          </a:xfrm>
          <a:prstGeom prst="rect">
            <a:avLst/>
          </a:prstGeom>
        </p:spPr>
        <p:txBody>
          <a:bodyPr wrap="square">
            <a:spAutoFit/>
          </a:bodyPr>
          <a:lstStyle/>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8" name="出自【趣你的PPT】(微信:qunideppt)：最优质的PPT资源库"/>
          <p:cNvSpPr txBox="1"/>
          <p:nvPr/>
        </p:nvSpPr>
        <p:spPr>
          <a:xfrm>
            <a:off x="8083965" y="3042970"/>
            <a:ext cx="3772088" cy="1600438"/>
          </a:xfrm>
          <a:prstGeom prst="rect">
            <a:avLst/>
          </a:prstGeom>
          <a:noFill/>
        </p:spPr>
        <p:txBody>
          <a:bodyPr wrap="square" rtlCol="0">
            <a:spAutoFit/>
          </a:bodyPr>
          <a:lstStyle/>
          <a:p>
            <a:endParaRPr lang="zh-CN" altLang="en-US" sz="1400">
              <a:solidFill>
                <a:prstClr val="black"/>
              </a:solidFill>
              <a:latin typeface="微软雅黑" panose="020B0503020204020204" pitchFamily="34" charset="-122"/>
              <a:ea typeface="微软雅黑" panose="020B0503020204020204" pitchFamily="34" charset="-122"/>
            </a:endParaRPr>
          </a:p>
          <a:p>
            <a:r>
              <a:rPr lang="zh-CN" altLang="en-US" sz="1400">
                <a:solidFill>
                  <a:prstClr val="black"/>
                </a:solidFill>
                <a:latin typeface="微软雅黑" panose="020B0503020204020204" pitchFamily="34" charset="-122"/>
                <a:ea typeface="微软雅黑" panose="020B0503020204020204" pitchFamily="34" charset="-122"/>
              </a:rPr>
              <a:t>该原创</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模板来自公众号：趣你的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。我们制作的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教程视频</a:t>
            </a:r>
            <a:r>
              <a:rPr lang="en-US" altLang="zh-CN" sz="1400">
                <a:solidFill>
                  <a:prstClr val="black"/>
                </a:solidFill>
                <a:latin typeface="微软雅黑" panose="020B0503020204020204" pitchFamily="34" charset="-122"/>
                <a:ea typeface="微软雅黑" panose="020B0503020204020204" pitchFamily="34" charset="-122"/>
              </a:rPr>
              <a:t>《</a:t>
            </a:r>
            <a:r>
              <a:rPr lang="zh-CN" altLang="en-US" sz="1400">
                <a:solidFill>
                  <a:prstClr val="black"/>
                </a:solidFill>
                <a:latin typeface="微软雅黑" panose="020B0503020204020204" pitchFamily="34" charset="-122"/>
                <a:ea typeface="微软雅黑" panose="020B0503020204020204" pitchFamily="34" charset="-122"/>
              </a:rPr>
              <a:t>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，播放量已超过</a:t>
            </a:r>
            <a:r>
              <a:rPr lang="en-US" altLang="zh-CN" sz="1400">
                <a:solidFill>
                  <a:prstClr val="black"/>
                </a:solidFill>
                <a:latin typeface="微软雅黑" panose="020B0503020204020204" pitchFamily="34" charset="-122"/>
                <a:ea typeface="微软雅黑" panose="020B0503020204020204" pitchFamily="34" charset="-122"/>
              </a:rPr>
              <a:t>500</a:t>
            </a:r>
            <a:r>
              <a:rPr lang="zh-CN" altLang="en-US" sz="1400">
                <a:solidFill>
                  <a:prstClr val="black"/>
                </a:solidFill>
                <a:latin typeface="微软雅黑" panose="020B0503020204020204" pitchFamily="34" charset="-122"/>
                <a:ea typeface="微软雅黑" panose="020B0503020204020204" pitchFamily="34" charset="-122"/>
              </a:rPr>
              <a:t>万次。</a:t>
            </a:r>
          </a:p>
          <a:p>
            <a:r>
              <a:rPr lang="zh-CN" altLang="en-US" sz="1400">
                <a:solidFill>
                  <a:prstClr val="black"/>
                </a:solidFill>
                <a:latin typeface="微软雅黑" panose="020B0503020204020204" pitchFamily="34" charset="-122"/>
                <a:ea typeface="微软雅黑" panose="020B0503020204020204" pitchFamily="34" charset="-122"/>
              </a:rPr>
              <a:t>一不小心，就学会</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，快来加入我们。</a:t>
            </a:r>
          </a:p>
          <a:p>
            <a:endParaRPr lang="zh-CN" altLang="en-US" sz="1400">
              <a:solidFill>
                <a:prstClr val="black"/>
              </a:solidFill>
              <a:latin typeface="微软雅黑" panose="020B0503020204020204" pitchFamily="34" charset="-122"/>
              <a:ea typeface="微软雅黑" panose="020B0503020204020204" pitchFamily="34" charset="-122"/>
            </a:endParaRPr>
          </a:p>
          <a:p>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nvGrpSpPr>
          <p:cNvPr id="19" name="Group 18出自【趣你的PPT】(微信:qunideppt)：最优质的PPT资源库"/>
          <p:cNvGrpSpPr/>
          <p:nvPr/>
        </p:nvGrpSpPr>
        <p:grpSpPr>
          <a:xfrm>
            <a:off x="8150860" y="4454482"/>
            <a:ext cx="3600400" cy="613077"/>
            <a:chOff x="8112224" y="4623782"/>
            <a:chExt cx="3600400" cy="613077"/>
          </a:xfrm>
        </p:grpSpPr>
        <p:sp>
          <p:nvSpPr>
            <p:cNvPr id="20" name="出自【趣你的PPT】(微信:qunideppt)：最优质的PPT资源库"/>
            <p:cNvSpPr/>
            <p:nvPr/>
          </p:nvSpPr>
          <p:spPr>
            <a:xfrm>
              <a:off x="8112224" y="4623782"/>
              <a:ext cx="3600400" cy="613077"/>
            </a:xfrm>
            <a:prstGeom prst="roundRect">
              <a:avLst/>
            </a:prstGeom>
            <a:solidFill>
              <a:srgbClr val="DC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出自【趣你的PPT】(微信:qunideppt)：最优质的PPT资源库"/>
            <p:cNvSpPr txBox="1"/>
            <p:nvPr/>
          </p:nvSpPr>
          <p:spPr>
            <a:xfrm>
              <a:off x="8670182" y="4708540"/>
              <a:ext cx="2839005"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单击此处添加标题</a:t>
              </a:r>
            </a:p>
          </p:txBody>
        </p:sp>
      </p:grpSp>
      <p:grpSp>
        <p:nvGrpSpPr>
          <p:cNvPr id="22" name="Group 21出自【趣你的PPT】(微信:qunideppt)：最优质的PPT资源库"/>
          <p:cNvGrpSpPr/>
          <p:nvPr/>
        </p:nvGrpSpPr>
        <p:grpSpPr>
          <a:xfrm>
            <a:off x="293605" y="1601208"/>
            <a:ext cx="2151303" cy="2151303"/>
            <a:chOff x="254969" y="1770508"/>
            <a:chExt cx="2151303" cy="2151303"/>
          </a:xfrm>
        </p:grpSpPr>
        <p:grpSp>
          <p:nvGrpSpPr>
            <p:cNvPr id="23" name="组合 22"/>
            <p:cNvGrpSpPr/>
            <p:nvPr/>
          </p:nvGrpSpPr>
          <p:grpSpPr>
            <a:xfrm>
              <a:off x="254969" y="1770508"/>
              <a:ext cx="2151303" cy="2151303"/>
              <a:chOff x="683546" y="1916832"/>
              <a:chExt cx="2367329" cy="2367329"/>
            </a:xfrm>
          </p:grpSpPr>
          <p:sp>
            <p:nvSpPr>
              <p:cNvPr id="25" name="出自【趣你的PPT】(微信:qunideppt)：最优质的PPT资源库"/>
              <p:cNvSpPr/>
              <p:nvPr/>
            </p:nvSpPr>
            <p:spPr>
              <a:xfrm>
                <a:off x="683546" y="1916832"/>
                <a:ext cx="2367329" cy="2367329"/>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出自【趣你的PPT】(微信:qunideppt)：最优质的PPT资源库"/>
              <p:cNvSpPr/>
              <p:nvPr/>
            </p:nvSpPr>
            <p:spPr>
              <a:xfrm>
                <a:off x="772010" y="2005296"/>
                <a:ext cx="2208505" cy="2208505"/>
              </a:xfrm>
              <a:prstGeom prst="ellipse">
                <a:avLst/>
              </a:prstGeom>
              <a:solidFill>
                <a:srgbClr val="DC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出自【趣你的PPT】(微信:qunideppt)：最优质的PPT资源库"/>
            <p:cNvSpPr>
              <a:spLocks noEditPoints="1"/>
            </p:cNvSpPr>
            <p:nvPr/>
          </p:nvSpPr>
          <p:spPr bwMode="auto">
            <a:xfrm>
              <a:off x="831774" y="2320588"/>
              <a:ext cx="942769" cy="1046169"/>
            </a:xfrm>
            <a:custGeom>
              <a:avLst/>
              <a:gdLst>
                <a:gd name="T0" fmla="*/ 56 w 84"/>
                <a:gd name="T1" fmla="*/ 32 h 93"/>
                <a:gd name="T2" fmla="*/ 64 w 84"/>
                <a:gd name="T3" fmla="*/ 14 h 93"/>
                <a:gd name="T4" fmla="*/ 67 w 84"/>
                <a:gd name="T5" fmla="*/ 12 h 93"/>
                <a:gd name="T6" fmla="*/ 65 w 84"/>
                <a:gd name="T7" fmla="*/ 10 h 93"/>
                <a:gd name="T8" fmla="*/ 65 w 84"/>
                <a:gd name="T9" fmla="*/ 10 h 93"/>
                <a:gd name="T10" fmla="*/ 64 w 84"/>
                <a:gd name="T11" fmla="*/ 10 h 93"/>
                <a:gd name="T12" fmla="*/ 63 w 84"/>
                <a:gd name="T13" fmla="*/ 12 h 93"/>
                <a:gd name="T14" fmla="*/ 45 w 84"/>
                <a:gd name="T15" fmla="*/ 28 h 93"/>
                <a:gd name="T16" fmla="*/ 41 w 84"/>
                <a:gd name="T17" fmla="*/ 28 h 93"/>
                <a:gd name="T18" fmla="*/ 40 w 84"/>
                <a:gd name="T19" fmla="*/ 28 h 93"/>
                <a:gd name="T20" fmla="*/ 19 w 84"/>
                <a:gd name="T21" fmla="*/ 2 h 93"/>
                <a:gd name="T22" fmla="*/ 15 w 84"/>
                <a:gd name="T23" fmla="*/ 2 h 93"/>
                <a:gd name="T24" fmla="*/ 17 w 84"/>
                <a:gd name="T25" fmla="*/ 4 h 93"/>
                <a:gd name="T26" fmla="*/ 34 w 84"/>
                <a:gd name="T27" fmla="*/ 29 h 93"/>
                <a:gd name="T28" fmla="*/ 5 w 84"/>
                <a:gd name="T29" fmla="*/ 32 h 93"/>
                <a:gd name="T30" fmla="*/ 0 w 84"/>
                <a:gd name="T31" fmla="*/ 87 h 93"/>
                <a:gd name="T32" fmla="*/ 7 w 84"/>
                <a:gd name="T33" fmla="*/ 92 h 93"/>
                <a:gd name="T34" fmla="*/ 17 w 84"/>
                <a:gd name="T35" fmla="*/ 93 h 93"/>
                <a:gd name="T36" fmla="*/ 67 w 84"/>
                <a:gd name="T37" fmla="*/ 92 h 93"/>
                <a:gd name="T38" fmla="*/ 78 w 84"/>
                <a:gd name="T39" fmla="*/ 93 h 93"/>
                <a:gd name="T40" fmla="*/ 79 w 84"/>
                <a:gd name="T41" fmla="*/ 92 h 93"/>
                <a:gd name="T42" fmla="*/ 84 w 84"/>
                <a:gd name="T43" fmla="*/ 37 h 93"/>
                <a:gd name="T44" fmla="*/ 71 w 84"/>
                <a:gd name="T45" fmla="*/ 80 h 93"/>
                <a:gd name="T46" fmla="*/ 13 w 84"/>
                <a:gd name="T47" fmla="*/ 88 h 93"/>
                <a:gd name="T48" fmla="*/ 4 w 84"/>
                <a:gd name="T49" fmla="*/ 44 h 93"/>
                <a:gd name="T50" fmla="*/ 63 w 84"/>
                <a:gd name="T51" fmla="*/ 36 h 93"/>
                <a:gd name="T52" fmla="*/ 71 w 84"/>
                <a:gd name="T53" fmla="*/ 80 h 93"/>
                <a:gd name="T54" fmla="*/ 74 w 84"/>
                <a:gd name="T55" fmla="*/ 51 h 93"/>
                <a:gd name="T56" fmla="*/ 80 w 84"/>
                <a:gd name="T57" fmla="*/ 51 h 93"/>
                <a:gd name="T58" fmla="*/ 77 w 84"/>
                <a:gd name="T59" fmla="*/ 46 h 93"/>
                <a:gd name="T60" fmla="*/ 77 w 84"/>
                <a:gd name="T61" fmla="*/ 39 h 93"/>
                <a:gd name="T62" fmla="*/ 77 w 84"/>
                <a:gd name="T63" fmla="*/ 4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93">
                  <a:moveTo>
                    <a:pt x="79" y="32"/>
                  </a:moveTo>
                  <a:cubicBezTo>
                    <a:pt x="56" y="32"/>
                    <a:pt x="56" y="32"/>
                    <a:pt x="56" y="32"/>
                  </a:cubicBezTo>
                  <a:cubicBezTo>
                    <a:pt x="54" y="31"/>
                    <a:pt x="51" y="29"/>
                    <a:pt x="47" y="28"/>
                  </a:cubicBezTo>
                  <a:cubicBezTo>
                    <a:pt x="64" y="14"/>
                    <a:pt x="64" y="14"/>
                    <a:pt x="64" y="14"/>
                  </a:cubicBezTo>
                  <a:cubicBezTo>
                    <a:pt x="64" y="14"/>
                    <a:pt x="64" y="14"/>
                    <a:pt x="65" y="14"/>
                  </a:cubicBezTo>
                  <a:cubicBezTo>
                    <a:pt x="66" y="14"/>
                    <a:pt x="67" y="13"/>
                    <a:pt x="67" y="12"/>
                  </a:cubicBezTo>
                  <a:cubicBezTo>
                    <a:pt x="67" y="11"/>
                    <a:pt x="66" y="10"/>
                    <a:pt x="65" y="10"/>
                  </a:cubicBezTo>
                  <a:cubicBezTo>
                    <a:pt x="65" y="10"/>
                    <a:pt x="65" y="10"/>
                    <a:pt x="65" y="10"/>
                  </a:cubicBezTo>
                  <a:cubicBezTo>
                    <a:pt x="65" y="10"/>
                    <a:pt x="65" y="10"/>
                    <a:pt x="65" y="10"/>
                  </a:cubicBezTo>
                  <a:cubicBezTo>
                    <a:pt x="65" y="10"/>
                    <a:pt x="65" y="10"/>
                    <a:pt x="65" y="10"/>
                  </a:cubicBezTo>
                  <a:cubicBezTo>
                    <a:pt x="65" y="10"/>
                    <a:pt x="64" y="10"/>
                    <a:pt x="64" y="10"/>
                  </a:cubicBezTo>
                  <a:cubicBezTo>
                    <a:pt x="64" y="10"/>
                    <a:pt x="64" y="10"/>
                    <a:pt x="64" y="10"/>
                  </a:cubicBezTo>
                  <a:cubicBezTo>
                    <a:pt x="64" y="10"/>
                    <a:pt x="64" y="10"/>
                    <a:pt x="64" y="10"/>
                  </a:cubicBezTo>
                  <a:cubicBezTo>
                    <a:pt x="63" y="11"/>
                    <a:pt x="63" y="11"/>
                    <a:pt x="63" y="12"/>
                  </a:cubicBezTo>
                  <a:cubicBezTo>
                    <a:pt x="63" y="12"/>
                    <a:pt x="63" y="13"/>
                    <a:pt x="63" y="13"/>
                  </a:cubicBezTo>
                  <a:cubicBezTo>
                    <a:pt x="45" y="28"/>
                    <a:pt x="45" y="28"/>
                    <a:pt x="45" y="28"/>
                  </a:cubicBezTo>
                  <a:cubicBezTo>
                    <a:pt x="44" y="28"/>
                    <a:pt x="43" y="28"/>
                    <a:pt x="41" y="28"/>
                  </a:cubicBezTo>
                  <a:cubicBezTo>
                    <a:pt x="41" y="28"/>
                    <a:pt x="41" y="28"/>
                    <a:pt x="41" y="28"/>
                  </a:cubicBezTo>
                  <a:cubicBezTo>
                    <a:pt x="41" y="28"/>
                    <a:pt x="41" y="28"/>
                    <a:pt x="40" y="28"/>
                  </a:cubicBezTo>
                  <a:cubicBezTo>
                    <a:pt x="40" y="28"/>
                    <a:pt x="40" y="28"/>
                    <a:pt x="40" y="28"/>
                  </a:cubicBezTo>
                  <a:cubicBezTo>
                    <a:pt x="18" y="3"/>
                    <a:pt x="18" y="3"/>
                    <a:pt x="18" y="3"/>
                  </a:cubicBezTo>
                  <a:cubicBezTo>
                    <a:pt x="18" y="3"/>
                    <a:pt x="19" y="3"/>
                    <a:pt x="19" y="2"/>
                  </a:cubicBezTo>
                  <a:cubicBezTo>
                    <a:pt x="19" y="1"/>
                    <a:pt x="18" y="0"/>
                    <a:pt x="17" y="0"/>
                  </a:cubicBezTo>
                  <a:cubicBezTo>
                    <a:pt x="16" y="0"/>
                    <a:pt x="15" y="1"/>
                    <a:pt x="15" y="2"/>
                  </a:cubicBezTo>
                  <a:cubicBezTo>
                    <a:pt x="15" y="3"/>
                    <a:pt x="16" y="4"/>
                    <a:pt x="17" y="4"/>
                  </a:cubicBezTo>
                  <a:cubicBezTo>
                    <a:pt x="17" y="4"/>
                    <a:pt x="17" y="4"/>
                    <a:pt x="17" y="4"/>
                  </a:cubicBezTo>
                  <a:cubicBezTo>
                    <a:pt x="38" y="28"/>
                    <a:pt x="38" y="28"/>
                    <a:pt x="38" y="28"/>
                  </a:cubicBezTo>
                  <a:cubicBezTo>
                    <a:pt x="36" y="28"/>
                    <a:pt x="35" y="28"/>
                    <a:pt x="34" y="29"/>
                  </a:cubicBezTo>
                  <a:cubicBezTo>
                    <a:pt x="31" y="30"/>
                    <a:pt x="28" y="31"/>
                    <a:pt x="27" y="32"/>
                  </a:cubicBezTo>
                  <a:cubicBezTo>
                    <a:pt x="5" y="32"/>
                    <a:pt x="5" y="32"/>
                    <a:pt x="5" y="32"/>
                  </a:cubicBezTo>
                  <a:cubicBezTo>
                    <a:pt x="3" y="32"/>
                    <a:pt x="0" y="34"/>
                    <a:pt x="0" y="37"/>
                  </a:cubicBezTo>
                  <a:cubicBezTo>
                    <a:pt x="0" y="87"/>
                    <a:pt x="0" y="87"/>
                    <a:pt x="0" y="87"/>
                  </a:cubicBezTo>
                  <a:cubicBezTo>
                    <a:pt x="0" y="90"/>
                    <a:pt x="3" y="92"/>
                    <a:pt x="5" y="92"/>
                  </a:cubicBezTo>
                  <a:cubicBezTo>
                    <a:pt x="7" y="92"/>
                    <a:pt x="7" y="92"/>
                    <a:pt x="7" y="92"/>
                  </a:cubicBezTo>
                  <a:cubicBezTo>
                    <a:pt x="7" y="93"/>
                    <a:pt x="7" y="93"/>
                    <a:pt x="7" y="93"/>
                  </a:cubicBezTo>
                  <a:cubicBezTo>
                    <a:pt x="17" y="93"/>
                    <a:pt x="17" y="93"/>
                    <a:pt x="17" y="93"/>
                  </a:cubicBezTo>
                  <a:cubicBezTo>
                    <a:pt x="17" y="92"/>
                    <a:pt x="17" y="92"/>
                    <a:pt x="17" y="92"/>
                  </a:cubicBezTo>
                  <a:cubicBezTo>
                    <a:pt x="67" y="92"/>
                    <a:pt x="67" y="92"/>
                    <a:pt x="67" y="92"/>
                  </a:cubicBezTo>
                  <a:cubicBezTo>
                    <a:pt x="67" y="93"/>
                    <a:pt x="67" y="93"/>
                    <a:pt x="67" y="93"/>
                  </a:cubicBezTo>
                  <a:cubicBezTo>
                    <a:pt x="78" y="93"/>
                    <a:pt x="78" y="93"/>
                    <a:pt x="78" y="93"/>
                  </a:cubicBezTo>
                  <a:cubicBezTo>
                    <a:pt x="78" y="92"/>
                    <a:pt x="78" y="92"/>
                    <a:pt x="78" y="92"/>
                  </a:cubicBezTo>
                  <a:cubicBezTo>
                    <a:pt x="79" y="92"/>
                    <a:pt x="79" y="92"/>
                    <a:pt x="79" y="92"/>
                  </a:cubicBezTo>
                  <a:cubicBezTo>
                    <a:pt x="82" y="92"/>
                    <a:pt x="84" y="90"/>
                    <a:pt x="84" y="87"/>
                  </a:cubicBezTo>
                  <a:cubicBezTo>
                    <a:pt x="84" y="37"/>
                    <a:pt x="84" y="37"/>
                    <a:pt x="84" y="37"/>
                  </a:cubicBezTo>
                  <a:cubicBezTo>
                    <a:pt x="84" y="34"/>
                    <a:pt x="82" y="32"/>
                    <a:pt x="79" y="32"/>
                  </a:cubicBezTo>
                  <a:close/>
                  <a:moveTo>
                    <a:pt x="71" y="80"/>
                  </a:moveTo>
                  <a:cubicBezTo>
                    <a:pt x="71" y="84"/>
                    <a:pt x="67" y="88"/>
                    <a:pt x="63" y="88"/>
                  </a:cubicBezTo>
                  <a:cubicBezTo>
                    <a:pt x="13" y="88"/>
                    <a:pt x="13" y="88"/>
                    <a:pt x="13" y="88"/>
                  </a:cubicBezTo>
                  <a:cubicBezTo>
                    <a:pt x="8" y="88"/>
                    <a:pt x="4" y="84"/>
                    <a:pt x="4" y="80"/>
                  </a:cubicBezTo>
                  <a:cubicBezTo>
                    <a:pt x="4" y="44"/>
                    <a:pt x="4" y="44"/>
                    <a:pt x="4" y="44"/>
                  </a:cubicBezTo>
                  <a:cubicBezTo>
                    <a:pt x="4" y="39"/>
                    <a:pt x="8" y="36"/>
                    <a:pt x="13" y="36"/>
                  </a:cubicBezTo>
                  <a:cubicBezTo>
                    <a:pt x="63" y="36"/>
                    <a:pt x="63" y="36"/>
                    <a:pt x="63" y="36"/>
                  </a:cubicBezTo>
                  <a:cubicBezTo>
                    <a:pt x="67" y="36"/>
                    <a:pt x="71" y="39"/>
                    <a:pt x="71" y="44"/>
                  </a:cubicBezTo>
                  <a:lnTo>
                    <a:pt x="71" y="80"/>
                  </a:lnTo>
                  <a:close/>
                  <a:moveTo>
                    <a:pt x="77" y="54"/>
                  </a:moveTo>
                  <a:cubicBezTo>
                    <a:pt x="75" y="54"/>
                    <a:pt x="74" y="52"/>
                    <a:pt x="74" y="51"/>
                  </a:cubicBezTo>
                  <a:cubicBezTo>
                    <a:pt x="74" y="49"/>
                    <a:pt x="75" y="47"/>
                    <a:pt x="77" y="47"/>
                  </a:cubicBezTo>
                  <a:cubicBezTo>
                    <a:pt x="79" y="47"/>
                    <a:pt x="80" y="49"/>
                    <a:pt x="80" y="51"/>
                  </a:cubicBezTo>
                  <a:cubicBezTo>
                    <a:pt x="80" y="52"/>
                    <a:pt x="79" y="54"/>
                    <a:pt x="77" y="54"/>
                  </a:cubicBezTo>
                  <a:close/>
                  <a:moveTo>
                    <a:pt x="77" y="46"/>
                  </a:moveTo>
                  <a:cubicBezTo>
                    <a:pt x="75" y="46"/>
                    <a:pt x="74" y="44"/>
                    <a:pt x="74" y="43"/>
                  </a:cubicBezTo>
                  <a:cubicBezTo>
                    <a:pt x="74" y="41"/>
                    <a:pt x="75" y="39"/>
                    <a:pt x="77" y="39"/>
                  </a:cubicBezTo>
                  <a:cubicBezTo>
                    <a:pt x="79" y="39"/>
                    <a:pt x="80" y="41"/>
                    <a:pt x="80" y="43"/>
                  </a:cubicBezTo>
                  <a:cubicBezTo>
                    <a:pt x="80" y="44"/>
                    <a:pt x="79" y="46"/>
                    <a:pt x="77" y="46"/>
                  </a:cubicBezTo>
                  <a:close/>
                </a:path>
              </a:pathLst>
            </a:custGeom>
            <a:solidFill>
              <a:schemeClr val="bg1"/>
            </a:solidFill>
            <a:ln>
              <a:noFill/>
            </a:ln>
          </p:spPr>
          <p:txBody>
            <a:bodyPr/>
            <a:lstStyle/>
            <a:p>
              <a:endParaRPr lang="zh-CN" altLang="en-US" sz="1600">
                <a:solidFill>
                  <a:prstClr val="black"/>
                </a:solidFill>
              </a:endParaRPr>
            </a:p>
          </p:txBody>
        </p:sp>
      </p:grpSp>
      <p:grpSp>
        <p:nvGrpSpPr>
          <p:cNvPr id="27" name="Group 26出自【趣你的PPT】(微信:qunideppt)：最优质的PPT资源库"/>
          <p:cNvGrpSpPr/>
          <p:nvPr/>
        </p:nvGrpSpPr>
        <p:grpSpPr>
          <a:xfrm>
            <a:off x="2757804" y="1601206"/>
            <a:ext cx="2151303" cy="2151303"/>
            <a:chOff x="2719168" y="1770506"/>
            <a:chExt cx="2151303" cy="2151303"/>
          </a:xfrm>
        </p:grpSpPr>
        <p:grpSp>
          <p:nvGrpSpPr>
            <p:cNvPr id="28" name="组合 27"/>
            <p:cNvGrpSpPr/>
            <p:nvPr/>
          </p:nvGrpSpPr>
          <p:grpSpPr>
            <a:xfrm>
              <a:off x="2719168" y="1770506"/>
              <a:ext cx="2151303" cy="2151303"/>
              <a:chOff x="683546" y="1916832"/>
              <a:chExt cx="2367329" cy="2367329"/>
            </a:xfrm>
          </p:grpSpPr>
          <p:sp>
            <p:nvSpPr>
              <p:cNvPr id="34" name="出自【趣你的PPT】(微信:qunideppt)：最优质的PPT资源库"/>
              <p:cNvSpPr/>
              <p:nvPr/>
            </p:nvSpPr>
            <p:spPr>
              <a:xfrm>
                <a:off x="683546" y="1916832"/>
                <a:ext cx="2367329" cy="2367329"/>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出自【趣你的PPT】(微信:qunideppt)：最优质的PPT资源库"/>
              <p:cNvSpPr/>
              <p:nvPr/>
            </p:nvSpPr>
            <p:spPr>
              <a:xfrm>
                <a:off x="772010" y="2005296"/>
                <a:ext cx="2208505" cy="2208505"/>
              </a:xfrm>
              <a:prstGeom prst="ellipse">
                <a:avLst/>
              </a:prstGeom>
              <a:solidFill>
                <a:srgbClr val="DC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9" name="组合 28"/>
            <p:cNvGrpSpPr/>
            <p:nvPr/>
          </p:nvGrpSpPr>
          <p:grpSpPr>
            <a:xfrm>
              <a:off x="3225588" y="2448154"/>
              <a:ext cx="1114629" cy="953392"/>
              <a:chOff x="8999814" y="534777"/>
              <a:chExt cx="820038" cy="701415"/>
            </a:xfrm>
            <a:solidFill>
              <a:schemeClr val="bg1"/>
            </a:solidFill>
          </p:grpSpPr>
          <p:sp>
            <p:nvSpPr>
              <p:cNvPr id="30" name="出自【趣你的PPT】(微信:qunideppt)：最优质的PPT资源库"/>
              <p:cNvSpPr/>
              <p:nvPr/>
            </p:nvSpPr>
            <p:spPr bwMode="auto">
              <a:xfrm>
                <a:off x="9268002" y="1174303"/>
                <a:ext cx="293976" cy="36102"/>
              </a:xfrm>
              <a:custGeom>
                <a:avLst/>
                <a:gdLst>
                  <a:gd name="T0" fmla="*/ 18 w 24"/>
                  <a:gd name="T1" fmla="*/ 0 h 3"/>
                  <a:gd name="T2" fmla="*/ 6 w 24"/>
                  <a:gd name="T3" fmla="*/ 0 h 3"/>
                  <a:gd name="T4" fmla="*/ 4 w 24"/>
                  <a:gd name="T5" fmla="*/ 2 h 3"/>
                  <a:gd name="T6" fmla="*/ 0 w 24"/>
                  <a:gd name="T7" fmla="*/ 3 h 3"/>
                  <a:gd name="T8" fmla="*/ 0 w 24"/>
                  <a:gd name="T9" fmla="*/ 3 h 3"/>
                  <a:gd name="T10" fmla="*/ 24 w 24"/>
                  <a:gd name="T11" fmla="*/ 3 h 3"/>
                  <a:gd name="T12" fmla="*/ 24 w 24"/>
                  <a:gd name="T13" fmla="*/ 3 h 3"/>
                  <a:gd name="T14" fmla="*/ 20 w 24"/>
                  <a:gd name="T15" fmla="*/ 2 h 3"/>
                  <a:gd name="T16" fmla="*/ 18 w 2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
                    <a:moveTo>
                      <a:pt x="18" y="0"/>
                    </a:moveTo>
                    <a:cubicBezTo>
                      <a:pt x="6" y="0"/>
                      <a:pt x="6" y="0"/>
                      <a:pt x="6" y="0"/>
                    </a:cubicBezTo>
                    <a:cubicBezTo>
                      <a:pt x="6" y="1"/>
                      <a:pt x="5" y="1"/>
                      <a:pt x="4" y="2"/>
                    </a:cubicBezTo>
                    <a:cubicBezTo>
                      <a:pt x="0" y="3"/>
                      <a:pt x="0" y="3"/>
                      <a:pt x="0" y="3"/>
                    </a:cubicBezTo>
                    <a:cubicBezTo>
                      <a:pt x="0" y="3"/>
                      <a:pt x="0" y="3"/>
                      <a:pt x="0" y="3"/>
                    </a:cubicBezTo>
                    <a:cubicBezTo>
                      <a:pt x="24" y="3"/>
                      <a:pt x="24" y="3"/>
                      <a:pt x="24" y="3"/>
                    </a:cubicBezTo>
                    <a:cubicBezTo>
                      <a:pt x="24" y="3"/>
                      <a:pt x="24" y="3"/>
                      <a:pt x="24" y="3"/>
                    </a:cubicBezTo>
                    <a:cubicBezTo>
                      <a:pt x="24" y="3"/>
                      <a:pt x="24" y="3"/>
                      <a:pt x="20" y="2"/>
                    </a:cubicBezTo>
                    <a:cubicBezTo>
                      <a:pt x="19" y="1"/>
                      <a:pt x="18" y="1"/>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出自【趣你的PPT】(微信:qunideppt)：最优质的PPT资源库"/>
              <p:cNvSpPr>
                <a:spLocks noChangeArrowheads="1"/>
              </p:cNvSpPr>
              <p:nvPr/>
            </p:nvSpPr>
            <p:spPr bwMode="auto">
              <a:xfrm>
                <a:off x="9268002" y="1220720"/>
                <a:ext cx="293976" cy="154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出自【趣你的PPT】(微信:qunideppt)：最优质的PPT资源库"/>
              <p:cNvSpPr/>
              <p:nvPr/>
            </p:nvSpPr>
            <p:spPr bwMode="auto">
              <a:xfrm>
                <a:off x="9319577" y="1107255"/>
                <a:ext cx="195984" cy="51575"/>
              </a:xfrm>
              <a:custGeom>
                <a:avLst/>
                <a:gdLst>
                  <a:gd name="T0" fmla="*/ 14 w 16"/>
                  <a:gd name="T1" fmla="*/ 4 h 4"/>
                  <a:gd name="T2" fmla="*/ 16 w 16"/>
                  <a:gd name="T3" fmla="*/ 0 h 4"/>
                  <a:gd name="T4" fmla="*/ 0 w 16"/>
                  <a:gd name="T5" fmla="*/ 0 h 4"/>
                  <a:gd name="T6" fmla="*/ 2 w 16"/>
                  <a:gd name="T7" fmla="*/ 4 h 4"/>
                  <a:gd name="T8" fmla="*/ 14 w 16"/>
                  <a:gd name="T9" fmla="*/ 4 h 4"/>
                </a:gdLst>
                <a:ahLst/>
                <a:cxnLst>
                  <a:cxn ang="0">
                    <a:pos x="T0" y="T1"/>
                  </a:cxn>
                  <a:cxn ang="0">
                    <a:pos x="T2" y="T3"/>
                  </a:cxn>
                  <a:cxn ang="0">
                    <a:pos x="T4" y="T5"/>
                  </a:cxn>
                  <a:cxn ang="0">
                    <a:pos x="T6" y="T7"/>
                  </a:cxn>
                  <a:cxn ang="0">
                    <a:pos x="T8" y="T9"/>
                  </a:cxn>
                </a:cxnLst>
                <a:rect l="0" t="0" r="r" b="b"/>
                <a:pathLst>
                  <a:path w="16" h="4">
                    <a:moveTo>
                      <a:pt x="14" y="4"/>
                    </a:moveTo>
                    <a:cubicBezTo>
                      <a:pt x="14" y="2"/>
                      <a:pt x="16" y="0"/>
                      <a:pt x="16" y="0"/>
                    </a:cubicBezTo>
                    <a:cubicBezTo>
                      <a:pt x="0" y="0"/>
                      <a:pt x="0" y="0"/>
                      <a:pt x="0" y="0"/>
                    </a:cubicBezTo>
                    <a:cubicBezTo>
                      <a:pt x="0" y="0"/>
                      <a:pt x="2" y="2"/>
                      <a:pt x="2" y="4"/>
                    </a:cubicBezTo>
                    <a:lnTo>
                      <a:pt x="1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出自【趣你的PPT】(微信:qunideppt)：最优质的PPT资源库"/>
              <p:cNvSpPr>
                <a:spLocks noEditPoints="1"/>
              </p:cNvSpPr>
              <p:nvPr/>
            </p:nvSpPr>
            <p:spPr bwMode="auto">
              <a:xfrm>
                <a:off x="8999814" y="534777"/>
                <a:ext cx="820038" cy="562164"/>
              </a:xfrm>
              <a:custGeom>
                <a:avLst/>
                <a:gdLst>
                  <a:gd name="T0" fmla="*/ 65 w 67"/>
                  <a:gd name="T1" fmla="*/ 0 h 45"/>
                  <a:gd name="T2" fmla="*/ 2 w 67"/>
                  <a:gd name="T3" fmla="*/ 0 h 45"/>
                  <a:gd name="T4" fmla="*/ 0 w 67"/>
                  <a:gd name="T5" fmla="*/ 2 h 45"/>
                  <a:gd name="T6" fmla="*/ 0 w 67"/>
                  <a:gd name="T7" fmla="*/ 43 h 45"/>
                  <a:gd name="T8" fmla="*/ 2 w 67"/>
                  <a:gd name="T9" fmla="*/ 45 h 45"/>
                  <a:gd name="T10" fmla="*/ 65 w 67"/>
                  <a:gd name="T11" fmla="*/ 45 h 45"/>
                  <a:gd name="T12" fmla="*/ 67 w 67"/>
                  <a:gd name="T13" fmla="*/ 43 h 45"/>
                  <a:gd name="T14" fmla="*/ 67 w 67"/>
                  <a:gd name="T15" fmla="*/ 2 h 45"/>
                  <a:gd name="T16" fmla="*/ 65 w 67"/>
                  <a:gd name="T17" fmla="*/ 0 h 45"/>
                  <a:gd name="T18" fmla="*/ 66 w 67"/>
                  <a:gd name="T19" fmla="*/ 39 h 45"/>
                  <a:gd name="T20" fmla="*/ 66 w 67"/>
                  <a:gd name="T21" fmla="*/ 39 h 45"/>
                  <a:gd name="T22" fmla="*/ 3 w 67"/>
                  <a:gd name="T23" fmla="*/ 39 h 45"/>
                  <a:gd name="T24" fmla="*/ 2 w 67"/>
                  <a:gd name="T25" fmla="*/ 39 h 45"/>
                  <a:gd name="T26" fmla="*/ 2 w 67"/>
                  <a:gd name="T27" fmla="*/ 2 h 45"/>
                  <a:gd name="T28" fmla="*/ 3 w 67"/>
                  <a:gd name="T29" fmla="*/ 2 h 45"/>
                  <a:gd name="T30" fmla="*/ 66 w 67"/>
                  <a:gd name="T31" fmla="*/ 2 h 45"/>
                  <a:gd name="T32" fmla="*/ 66 w 67"/>
                  <a:gd name="T33" fmla="*/ 2 h 45"/>
                  <a:gd name="T34" fmla="*/ 66 w 67"/>
                  <a:gd name="T35"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5">
                    <a:moveTo>
                      <a:pt x="65" y="0"/>
                    </a:moveTo>
                    <a:cubicBezTo>
                      <a:pt x="2" y="0"/>
                      <a:pt x="2" y="0"/>
                      <a:pt x="2" y="0"/>
                    </a:cubicBezTo>
                    <a:cubicBezTo>
                      <a:pt x="1" y="0"/>
                      <a:pt x="0" y="1"/>
                      <a:pt x="0" y="2"/>
                    </a:cubicBezTo>
                    <a:cubicBezTo>
                      <a:pt x="0" y="43"/>
                      <a:pt x="0" y="43"/>
                      <a:pt x="0" y="43"/>
                    </a:cubicBezTo>
                    <a:cubicBezTo>
                      <a:pt x="0" y="44"/>
                      <a:pt x="1" y="45"/>
                      <a:pt x="2" y="45"/>
                    </a:cubicBezTo>
                    <a:cubicBezTo>
                      <a:pt x="65" y="45"/>
                      <a:pt x="65" y="45"/>
                      <a:pt x="65" y="45"/>
                    </a:cubicBezTo>
                    <a:cubicBezTo>
                      <a:pt x="67" y="45"/>
                      <a:pt x="67" y="44"/>
                      <a:pt x="67" y="43"/>
                    </a:cubicBezTo>
                    <a:cubicBezTo>
                      <a:pt x="67" y="2"/>
                      <a:pt x="67" y="2"/>
                      <a:pt x="67" y="2"/>
                    </a:cubicBezTo>
                    <a:cubicBezTo>
                      <a:pt x="67" y="1"/>
                      <a:pt x="67" y="0"/>
                      <a:pt x="65" y="0"/>
                    </a:cubicBezTo>
                    <a:close/>
                    <a:moveTo>
                      <a:pt x="66" y="39"/>
                    </a:moveTo>
                    <a:cubicBezTo>
                      <a:pt x="66" y="39"/>
                      <a:pt x="66" y="39"/>
                      <a:pt x="66" y="39"/>
                    </a:cubicBezTo>
                    <a:cubicBezTo>
                      <a:pt x="3" y="39"/>
                      <a:pt x="3" y="39"/>
                      <a:pt x="3" y="39"/>
                    </a:cubicBezTo>
                    <a:cubicBezTo>
                      <a:pt x="3" y="39"/>
                      <a:pt x="2" y="39"/>
                      <a:pt x="2" y="39"/>
                    </a:cubicBezTo>
                    <a:cubicBezTo>
                      <a:pt x="2" y="2"/>
                      <a:pt x="2" y="2"/>
                      <a:pt x="2" y="2"/>
                    </a:cubicBezTo>
                    <a:cubicBezTo>
                      <a:pt x="2" y="2"/>
                      <a:pt x="3" y="2"/>
                      <a:pt x="3" y="2"/>
                    </a:cubicBezTo>
                    <a:cubicBezTo>
                      <a:pt x="66" y="2"/>
                      <a:pt x="66" y="2"/>
                      <a:pt x="66" y="2"/>
                    </a:cubicBezTo>
                    <a:cubicBezTo>
                      <a:pt x="66" y="2"/>
                      <a:pt x="66" y="2"/>
                      <a:pt x="66" y="2"/>
                    </a:cubicBezTo>
                    <a:lnTo>
                      <a:pt x="6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36" name="Group 35出自【趣你的PPT】(微信:qunideppt)：最优质的PPT资源库"/>
          <p:cNvGrpSpPr/>
          <p:nvPr/>
        </p:nvGrpSpPr>
        <p:grpSpPr>
          <a:xfrm>
            <a:off x="5222003" y="1601205"/>
            <a:ext cx="2151303" cy="2151303"/>
            <a:chOff x="5183367" y="1770505"/>
            <a:chExt cx="2151303" cy="2151303"/>
          </a:xfrm>
        </p:grpSpPr>
        <p:grpSp>
          <p:nvGrpSpPr>
            <p:cNvPr id="37" name="组合 36"/>
            <p:cNvGrpSpPr/>
            <p:nvPr/>
          </p:nvGrpSpPr>
          <p:grpSpPr>
            <a:xfrm>
              <a:off x="5183367" y="1770505"/>
              <a:ext cx="2151303" cy="2151303"/>
              <a:chOff x="683546" y="1916832"/>
              <a:chExt cx="2367329" cy="2367329"/>
            </a:xfrm>
          </p:grpSpPr>
          <p:sp>
            <p:nvSpPr>
              <p:cNvPr id="41" name="出自【趣你的PPT】(微信:qunideppt)：最优质的PPT资源库"/>
              <p:cNvSpPr/>
              <p:nvPr/>
            </p:nvSpPr>
            <p:spPr>
              <a:xfrm>
                <a:off x="683546" y="1916832"/>
                <a:ext cx="2367329" cy="2367329"/>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出自【趣你的PPT】(微信:qunideppt)：最优质的PPT资源库"/>
              <p:cNvSpPr/>
              <p:nvPr/>
            </p:nvSpPr>
            <p:spPr>
              <a:xfrm>
                <a:off x="772010" y="2005296"/>
                <a:ext cx="2208505" cy="2208505"/>
              </a:xfrm>
              <a:prstGeom prst="ellipse">
                <a:avLst/>
              </a:prstGeom>
              <a:solidFill>
                <a:srgbClr val="DC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8" name="组合 37"/>
            <p:cNvGrpSpPr/>
            <p:nvPr/>
          </p:nvGrpSpPr>
          <p:grpSpPr>
            <a:xfrm>
              <a:off x="5754474" y="2367067"/>
              <a:ext cx="1091499" cy="950357"/>
              <a:chOff x="4275138" y="3641725"/>
              <a:chExt cx="736600" cy="641350"/>
            </a:xfrm>
            <a:solidFill>
              <a:schemeClr val="bg1"/>
            </a:solidFill>
          </p:grpSpPr>
          <p:sp>
            <p:nvSpPr>
              <p:cNvPr id="39" name="出自【趣你的PPT】(微信:qunideppt)：最优质的PPT资源库"/>
              <p:cNvSpPr>
                <a:spLocks noEditPoints="1"/>
              </p:cNvSpPr>
              <p:nvPr/>
            </p:nvSpPr>
            <p:spPr bwMode="auto">
              <a:xfrm>
                <a:off x="4275138" y="3794125"/>
                <a:ext cx="736600" cy="488950"/>
              </a:xfrm>
              <a:custGeom>
                <a:avLst/>
                <a:gdLst>
                  <a:gd name="T0" fmla="*/ 175 w 194"/>
                  <a:gd name="T1" fmla="*/ 0 h 128"/>
                  <a:gd name="T2" fmla="*/ 194 w 194"/>
                  <a:gd name="T3" fmla="*/ 109 h 128"/>
                  <a:gd name="T4" fmla="*/ 20 w 194"/>
                  <a:gd name="T5" fmla="*/ 128 h 128"/>
                  <a:gd name="T6" fmla="*/ 0 w 194"/>
                  <a:gd name="T7" fmla="*/ 19 h 128"/>
                  <a:gd name="T8" fmla="*/ 19 w 194"/>
                  <a:gd name="T9" fmla="*/ 23 h 128"/>
                  <a:gd name="T10" fmla="*/ 14 w 194"/>
                  <a:gd name="T11" fmla="*/ 29 h 128"/>
                  <a:gd name="T12" fmla="*/ 96 w 194"/>
                  <a:gd name="T13" fmla="*/ 34 h 128"/>
                  <a:gd name="T14" fmla="*/ 101 w 194"/>
                  <a:gd name="T15" fmla="*/ 29 h 128"/>
                  <a:gd name="T16" fmla="*/ 19 w 194"/>
                  <a:gd name="T17" fmla="*/ 23 h 128"/>
                  <a:gd name="T18" fmla="*/ 14 w 194"/>
                  <a:gd name="T19" fmla="*/ 46 h 128"/>
                  <a:gd name="T20" fmla="*/ 19 w 194"/>
                  <a:gd name="T21" fmla="*/ 52 h 128"/>
                  <a:gd name="T22" fmla="*/ 101 w 194"/>
                  <a:gd name="T23" fmla="*/ 46 h 128"/>
                  <a:gd name="T24" fmla="*/ 96 w 194"/>
                  <a:gd name="T25" fmla="*/ 41 h 128"/>
                  <a:gd name="T26" fmla="*/ 19 w 194"/>
                  <a:gd name="T27" fmla="*/ 59 h 128"/>
                  <a:gd name="T28" fmla="*/ 14 w 194"/>
                  <a:gd name="T29" fmla="*/ 64 h 128"/>
                  <a:gd name="T30" fmla="*/ 96 w 194"/>
                  <a:gd name="T31" fmla="*/ 69 h 128"/>
                  <a:gd name="T32" fmla="*/ 101 w 194"/>
                  <a:gd name="T33" fmla="*/ 64 h 128"/>
                  <a:gd name="T34" fmla="*/ 19 w 194"/>
                  <a:gd name="T35" fmla="*/ 59 h 128"/>
                  <a:gd name="T36" fmla="*/ 14 w 194"/>
                  <a:gd name="T37" fmla="*/ 82 h 128"/>
                  <a:gd name="T38" fmla="*/ 19 w 194"/>
                  <a:gd name="T39" fmla="*/ 87 h 128"/>
                  <a:gd name="T40" fmla="*/ 101 w 194"/>
                  <a:gd name="T41" fmla="*/ 82 h 128"/>
                  <a:gd name="T42" fmla="*/ 96 w 194"/>
                  <a:gd name="T43" fmla="*/ 77 h 128"/>
                  <a:gd name="T44" fmla="*/ 19 w 194"/>
                  <a:gd name="T45" fmla="*/ 94 h 128"/>
                  <a:gd name="T46" fmla="*/ 14 w 194"/>
                  <a:gd name="T47" fmla="*/ 100 h 128"/>
                  <a:gd name="T48" fmla="*/ 96 w 194"/>
                  <a:gd name="T49" fmla="*/ 105 h 128"/>
                  <a:gd name="T50" fmla="*/ 101 w 194"/>
                  <a:gd name="T51" fmla="*/ 100 h 128"/>
                  <a:gd name="T52" fmla="*/ 19 w 194"/>
                  <a:gd name="T53" fmla="*/ 94 h 128"/>
                  <a:gd name="T54" fmla="*/ 113 w 194"/>
                  <a:gd name="T55" fmla="*/ 64 h 128"/>
                  <a:gd name="T56" fmla="*/ 184 w 194"/>
                  <a:gd name="T57" fmla="*/ 64 h 128"/>
                  <a:gd name="T58" fmla="*/ 148 w 194"/>
                  <a:gd name="T59" fmla="*/ 35 h 128"/>
                  <a:gd name="T60" fmla="*/ 148 w 194"/>
                  <a:gd name="T61" fmla="*/ 93 h 128"/>
                  <a:gd name="T62" fmla="*/ 148 w 194"/>
                  <a:gd name="T63" fmla="*/ 3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 h="128">
                    <a:moveTo>
                      <a:pt x="20" y="0"/>
                    </a:moveTo>
                    <a:cubicBezTo>
                      <a:pt x="175" y="0"/>
                      <a:pt x="175" y="0"/>
                      <a:pt x="175" y="0"/>
                    </a:cubicBezTo>
                    <a:cubicBezTo>
                      <a:pt x="186" y="0"/>
                      <a:pt x="194" y="9"/>
                      <a:pt x="194" y="19"/>
                    </a:cubicBezTo>
                    <a:cubicBezTo>
                      <a:pt x="194" y="109"/>
                      <a:pt x="194" y="109"/>
                      <a:pt x="194" y="109"/>
                    </a:cubicBezTo>
                    <a:cubicBezTo>
                      <a:pt x="194" y="119"/>
                      <a:pt x="186" y="128"/>
                      <a:pt x="175" y="128"/>
                    </a:cubicBezTo>
                    <a:cubicBezTo>
                      <a:pt x="20" y="128"/>
                      <a:pt x="20" y="128"/>
                      <a:pt x="20" y="128"/>
                    </a:cubicBezTo>
                    <a:cubicBezTo>
                      <a:pt x="9" y="128"/>
                      <a:pt x="0" y="119"/>
                      <a:pt x="0" y="109"/>
                    </a:cubicBezTo>
                    <a:cubicBezTo>
                      <a:pt x="0" y="19"/>
                      <a:pt x="0" y="19"/>
                      <a:pt x="0" y="19"/>
                    </a:cubicBezTo>
                    <a:cubicBezTo>
                      <a:pt x="0" y="9"/>
                      <a:pt x="9" y="0"/>
                      <a:pt x="20" y="0"/>
                    </a:cubicBezTo>
                    <a:close/>
                    <a:moveTo>
                      <a:pt x="19" y="23"/>
                    </a:moveTo>
                    <a:cubicBezTo>
                      <a:pt x="16" y="23"/>
                      <a:pt x="14" y="26"/>
                      <a:pt x="14" y="29"/>
                    </a:cubicBezTo>
                    <a:cubicBezTo>
                      <a:pt x="14" y="29"/>
                      <a:pt x="14" y="29"/>
                      <a:pt x="14" y="29"/>
                    </a:cubicBezTo>
                    <a:cubicBezTo>
                      <a:pt x="14" y="32"/>
                      <a:pt x="16" y="34"/>
                      <a:pt x="19" y="34"/>
                    </a:cubicBezTo>
                    <a:cubicBezTo>
                      <a:pt x="96" y="34"/>
                      <a:pt x="96" y="34"/>
                      <a:pt x="96" y="34"/>
                    </a:cubicBezTo>
                    <a:cubicBezTo>
                      <a:pt x="99" y="34"/>
                      <a:pt x="101" y="32"/>
                      <a:pt x="101" y="29"/>
                    </a:cubicBezTo>
                    <a:cubicBezTo>
                      <a:pt x="101" y="29"/>
                      <a:pt x="101" y="29"/>
                      <a:pt x="101" y="29"/>
                    </a:cubicBezTo>
                    <a:cubicBezTo>
                      <a:pt x="101" y="26"/>
                      <a:pt x="99" y="23"/>
                      <a:pt x="96" y="23"/>
                    </a:cubicBezTo>
                    <a:cubicBezTo>
                      <a:pt x="19" y="23"/>
                      <a:pt x="19" y="23"/>
                      <a:pt x="19" y="23"/>
                    </a:cubicBezTo>
                    <a:close/>
                    <a:moveTo>
                      <a:pt x="19" y="41"/>
                    </a:moveTo>
                    <a:cubicBezTo>
                      <a:pt x="16" y="41"/>
                      <a:pt x="14" y="44"/>
                      <a:pt x="14" y="46"/>
                    </a:cubicBezTo>
                    <a:cubicBezTo>
                      <a:pt x="14" y="46"/>
                      <a:pt x="14" y="46"/>
                      <a:pt x="14" y="46"/>
                    </a:cubicBezTo>
                    <a:cubicBezTo>
                      <a:pt x="14" y="49"/>
                      <a:pt x="16" y="52"/>
                      <a:pt x="19" y="52"/>
                    </a:cubicBezTo>
                    <a:cubicBezTo>
                      <a:pt x="96" y="52"/>
                      <a:pt x="96" y="52"/>
                      <a:pt x="96" y="52"/>
                    </a:cubicBezTo>
                    <a:cubicBezTo>
                      <a:pt x="99" y="52"/>
                      <a:pt x="101" y="49"/>
                      <a:pt x="101" y="46"/>
                    </a:cubicBezTo>
                    <a:cubicBezTo>
                      <a:pt x="101" y="46"/>
                      <a:pt x="101" y="46"/>
                      <a:pt x="101" y="46"/>
                    </a:cubicBezTo>
                    <a:cubicBezTo>
                      <a:pt x="101" y="44"/>
                      <a:pt x="99" y="41"/>
                      <a:pt x="96" y="41"/>
                    </a:cubicBezTo>
                    <a:cubicBezTo>
                      <a:pt x="19" y="41"/>
                      <a:pt x="19" y="41"/>
                      <a:pt x="19" y="41"/>
                    </a:cubicBezTo>
                    <a:close/>
                    <a:moveTo>
                      <a:pt x="19" y="59"/>
                    </a:moveTo>
                    <a:cubicBezTo>
                      <a:pt x="16" y="59"/>
                      <a:pt x="14" y="61"/>
                      <a:pt x="14" y="64"/>
                    </a:cubicBezTo>
                    <a:cubicBezTo>
                      <a:pt x="14" y="64"/>
                      <a:pt x="14" y="64"/>
                      <a:pt x="14" y="64"/>
                    </a:cubicBezTo>
                    <a:cubicBezTo>
                      <a:pt x="14" y="67"/>
                      <a:pt x="16" y="69"/>
                      <a:pt x="19" y="69"/>
                    </a:cubicBezTo>
                    <a:cubicBezTo>
                      <a:pt x="96" y="69"/>
                      <a:pt x="96" y="69"/>
                      <a:pt x="96" y="69"/>
                    </a:cubicBezTo>
                    <a:cubicBezTo>
                      <a:pt x="99" y="69"/>
                      <a:pt x="101" y="67"/>
                      <a:pt x="101" y="64"/>
                    </a:cubicBezTo>
                    <a:cubicBezTo>
                      <a:pt x="101" y="64"/>
                      <a:pt x="101" y="64"/>
                      <a:pt x="101" y="64"/>
                    </a:cubicBezTo>
                    <a:cubicBezTo>
                      <a:pt x="101" y="61"/>
                      <a:pt x="99" y="59"/>
                      <a:pt x="96" y="59"/>
                    </a:cubicBezTo>
                    <a:cubicBezTo>
                      <a:pt x="19" y="59"/>
                      <a:pt x="19" y="59"/>
                      <a:pt x="19" y="59"/>
                    </a:cubicBezTo>
                    <a:close/>
                    <a:moveTo>
                      <a:pt x="19" y="77"/>
                    </a:moveTo>
                    <a:cubicBezTo>
                      <a:pt x="16" y="77"/>
                      <a:pt x="14" y="79"/>
                      <a:pt x="14" y="82"/>
                    </a:cubicBezTo>
                    <a:cubicBezTo>
                      <a:pt x="14" y="82"/>
                      <a:pt x="14" y="82"/>
                      <a:pt x="14" y="82"/>
                    </a:cubicBezTo>
                    <a:cubicBezTo>
                      <a:pt x="14" y="85"/>
                      <a:pt x="16" y="87"/>
                      <a:pt x="19" y="87"/>
                    </a:cubicBezTo>
                    <a:cubicBezTo>
                      <a:pt x="96" y="87"/>
                      <a:pt x="96" y="87"/>
                      <a:pt x="96" y="87"/>
                    </a:cubicBezTo>
                    <a:cubicBezTo>
                      <a:pt x="99" y="87"/>
                      <a:pt x="101" y="85"/>
                      <a:pt x="101" y="82"/>
                    </a:cubicBezTo>
                    <a:cubicBezTo>
                      <a:pt x="101" y="82"/>
                      <a:pt x="101" y="82"/>
                      <a:pt x="101" y="82"/>
                    </a:cubicBezTo>
                    <a:cubicBezTo>
                      <a:pt x="101" y="79"/>
                      <a:pt x="99" y="77"/>
                      <a:pt x="96" y="77"/>
                    </a:cubicBezTo>
                    <a:cubicBezTo>
                      <a:pt x="19" y="77"/>
                      <a:pt x="19" y="77"/>
                      <a:pt x="19" y="77"/>
                    </a:cubicBezTo>
                    <a:close/>
                    <a:moveTo>
                      <a:pt x="19" y="94"/>
                    </a:moveTo>
                    <a:cubicBezTo>
                      <a:pt x="16" y="94"/>
                      <a:pt x="14" y="97"/>
                      <a:pt x="14" y="100"/>
                    </a:cubicBezTo>
                    <a:cubicBezTo>
                      <a:pt x="14" y="100"/>
                      <a:pt x="14" y="100"/>
                      <a:pt x="14" y="100"/>
                    </a:cubicBezTo>
                    <a:cubicBezTo>
                      <a:pt x="14" y="102"/>
                      <a:pt x="16" y="105"/>
                      <a:pt x="19" y="105"/>
                    </a:cubicBezTo>
                    <a:cubicBezTo>
                      <a:pt x="96" y="105"/>
                      <a:pt x="96" y="105"/>
                      <a:pt x="96" y="105"/>
                    </a:cubicBezTo>
                    <a:cubicBezTo>
                      <a:pt x="99" y="105"/>
                      <a:pt x="101" y="102"/>
                      <a:pt x="101" y="100"/>
                    </a:cubicBezTo>
                    <a:cubicBezTo>
                      <a:pt x="101" y="100"/>
                      <a:pt x="101" y="100"/>
                      <a:pt x="101" y="100"/>
                    </a:cubicBezTo>
                    <a:cubicBezTo>
                      <a:pt x="101" y="97"/>
                      <a:pt x="99" y="94"/>
                      <a:pt x="96" y="94"/>
                    </a:cubicBezTo>
                    <a:cubicBezTo>
                      <a:pt x="19" y="94"/>
                      <a:pt x="19" y="94"/>
                      <a:pt x="19" y="94"/>
                    </a:cubicBezTo>
                    <a:close/>
                    <a:moveTo>
                      <a:pt x="148" y="29"/>
                    </a:moveTo>
                    <a:cubicBezTo>
                      <a:pt x="129" y="29"/>
                      <a:pt x="113" y="44"/>
                      <a:pt x="113" y="64"/>
                    </a:cubicBezTo>
                    <a:cubicBezTo>
                      <a:pt x="113" y="84"/>
                      <a:pt x="129" y="100"/>
                      <a:pt x="148" y="100"/>
                    </a:cubicBezTo>
                    <a:cubicBezTo>
                      <a:pt x="168" y="100"/>
                      <a:pt x="184" y="84"/>
                      <a:pt x="184" y="64"/>
                    </a:cubicBezTo>
                    <a:cubicBezTo>
                      <a:pt x="184" y="44"/>
                      <a:pt x="168" y="29"/>
                      <a:pt x="148" y="29"/>
                    </a:cubicBezTo>
                    <a:close/>
                    <a:moveTo>
                      <a:pt x="148" y="35"/>
                    </a:moveTo>
                    <a:cubicBezTo>
                      <a:pt x="133" y="35"/>
                      <a:pt x="120" y="48"/>
                      <a:pt x="120" y="64"/>
                    </a:cubicBezTo>
                    <a:cubicBezTo>
                      <a:pt x="120" y="80"/>
                      <a:pt x="133" y="93"/>
                      <a:pt x="148" y="93"/>
                    </a:cubicBezTo>
                    <a:cubicBezTo>
                      <a:pt x="164" y="93"/>
                      <a:pt x="177" y="80"/>
                      <a:pt x="177" y="64"/>
                    </a:cubicBezTo>
                    <a:cubicBezTo>
                      <a:pt x="177" y="48"/>
                      <a:pt x="164" y="35"/>
                      <a:pt x="148"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出自【趣你的PPT】(微信:qunideppt)：最优质的PPT资源库"/>
              <p:cNvSpPr/>
              <p:nvPr/>
            </p:nvSpPr>
            <p:spPr bwMode="auto">
              <a:xfrm>
                <a:off x="4471988" y="3641725"/>
                <a:ext cx="495300" cy="187325"/>
              </a:xfrm>
              <a:custGeom>
                <a:avLst/>
                <a:gdLst>
                  <a:gd name="T0" fmla="*/ 0 w 312"/>
                  <a:gd name="T1" fmla="*/ 19 h 118"/>
                  <a:gd name="T2" fmla="*/ 304 w 312"/>
                  <a:gd name="T3" fmla="*/ 118 h 118"/>
                  <a:gd name="T4" fmla="*/ 312 w 312"/>
                  <a:gd name="T5" fmla="*/ 98 h 118"/>
                  <a:gd name="T6" fmla="*/ 7 w 312"/>
                  <a:gd name="T7" fmla="*/ 0 h 118"/>
                  <a:gd name="T8" fmla="*/ 0 w 312"/>
                  <a:gd name="T9" fmla="*/ 19 h 118"/>
                </a:gdLst>
                <a:ahLst/>
                <a:cxnLst>
                  <a:cxn ang="0">
                    <a:pos x="T0" y="T1"/>
                  </a:cxn>
                  <a:cxn ang="0">
                    <a:pos x="T2" y="T3"/>
                  </a:cxn>
                  <a:cxn ang="0">
                    <a:pos x="T4" y="T5"/>
                  </a:cxn>
                  <a:cxn ang="0">
                    <a:pos x="T6" y="T7"/>
                  </a:cxn>
                  <a:cxn ang="0">
                    <a:pos x="T8" y="T9"/>
                  </a:cxn>
                </a:cxnLst>
                <a:rect l="0" t="0" r="r" b="b"/>
                <a:pathLst>
                  <a:path w="312" h="118">
                    <a:moveTo>
                      <a:pt x="0" y="19"/>
                    </a:moveTo>
                    <a:lnTo>
                      <a:pt x="304" y="118"/>
                    </a:lnTo>
                    <a:lnTo>
                      <a:pt x="312" y="98"/>
                    </a:lnTo>
                    <a:lnTo>
                      <a:pt x="7"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43" name="出自【趣你的PPT】(微信:qunideppt)：最优质的PPT资源库"/>
          <p:cNvSpPr/>
          <p:nvPr/>
        </p:nvSpPr>
        <p:spPr>
          <a:xfrm>
            <a:off x="373996" y="5085256"/>
            <a:ext cx="7367924" cy="1015663"/>
          </a:xfrm>
          <a:prstGeom prst="rect">
            <a:avLst/>
          </a:prstGeom>
        </p:spPr>
        <p:txBody>
          <a:bodyPr wrap="square">
            <a:spAutoFit/>
          </a:bodyPr>
          <a:lstStyle/>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80">
                                              <p:stCondLst>
                                                <p:cond delay="0"/>
                                              </p:stCondLst>
                                            </p:cTn>
                                            <p:tgtEl>
                                              <p:spTgt spid="36"/>
                                            </p:tgtEl>
                                          </p:cBhvr>
                                        </p:animEffect>
                                        <p:anim calcmode="lin" valueType="num">
                                          <p:cBhvr>
                                            <p:cTn id="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13" dur="26">
                                              <p:stCondLst>
                                                <p:cond delay="650"/>
                                              </p:stCondLst>
                                            </p:cTn>
                                            <p:tgtEl>
                                              <p:spTgt spid="36"/>
                                            </p:tgtEl>
                                          </p:cBhvr>
                                          <p:to x="100000" y="60000"/>
                                        </p:animScale>
                                        <p:animScale>
                                          <p:cBhvr>
                                            <p:cTn id="14" dur="166" decel="50000">
                                              <p:stCondLst>
                                                <p:cond delay="676"/>
                                              </p:stCondLst>
                                            </p:cTn>
                                            <p:tgtEl>
                                              <p:spTgt spid="36"/>
                                            </p:tgtEl>
                                          </p:cBhvr>
                                          <p:to x="100000" y="100000"/>
                                        </p:animScale>
                                        <p:animScale>
                                          <p:cBhvr>
                                            <p:cTn id="15" dur="26">
                                              <p:stCondLst>
                                                <p:cond delay="1312"/>
                                              </p:stCondLst>
                                            </p:cTn>
                                            <p:tgtEl>
                                              <p:spTgt spid="36"/>
                                            </p:tgtEl>
                                          </p:cBhvr>
                                          <p:to x="100000" y="80000"/>
                                        </p:animScale>
                                        <p:animScale>
                                          <p:cBhvr>
                                            <p:cTn id="16" dur="166" decel="50000">
                                              <p:stCondLst>
                                                <p:cond delay="1338"/>
                                              </p:stCondLst>
                                            </p:cTn>
                                            <p:tgtEl>
                                              <p:spTgt spid="36"/>
                                            </p:tgtEl>
                                          </p:cBhvr>
                                          <p:to x="100000" y="100000"/>
                                        </p:animScale>
                                        <p:animScale>
                                          <p:cBhvr>
                                            <p:cTn id="17" dur="26">
                                              <p:stCondLst>
                                                <p:cond delay="1642"/>
                                              </p:stCondLst>
                                            </p:cTn>
                                            <p:tgtEl>
                                              <p:spTgt spid="36"/>
                                            </p:tgtEl>
                                          </p:cBhvr>
                                          <p:to x="100000" y="90000"/>
                                        </p:animScale>
                                        <p:animScale>
                                          <p:cBhvr>
                                            <p:cTn id="18" dur="166" decel="50000">
                                              <p:stCondLst>
                                                <p:cond delay="1668"/>
                                              </p:stCondLst>
                                            </p:cTn>
                                            <p:tgtEl>
                                              <p:spTgt spid="36"/>
                                            </p:tgtEl>
                                          </p:cBhvr>
                                          <p:to x="100000" y="100000"/>
                                        </p:animScale>
                                        <p:animScale>
                                          <p:cBhvr>
                                            <p:cTn id="19" dur="26">
                                              <p:stCondLst>
                                                <p:cond delay="1808"/>
                                              </p:stCondLst>
                                            </p:cTn>
                                            <p:tgtEl>
                                              <p:spTgt spid="36"/>
                                            </p:tgtEl>
                                          </p:cBhvr>
                                          <p:to x="100000" y="95000"/>
                                        </p:animScale>
                                        <p:animScale>
                                          <p:cBhvr>
                                            <p:cTn id="20" dur="166" decel="50000">
                                              <p:stCondLst>
                                                <p:cond delay="1834"/>
                                              </p:stCondLst>
                                            </p:cTn>
                                            <p:tgtEl>
                                              <p:spTgt spid="36"/>
                                            </p:tgtEl>
                                          </p:cBhvr>
                                          <p:to x="100000" y="100000"/>
                                        </p:animScale>
                                      </p:childTnLst>
                                    </p:cTn>
                                  </p:par>
                                  <p:par>
                                    <p:cTn id="21" presetID="26" presetClass="entr" presetSubtype="0" fill="hold" nodeType="withEffect">
                                      <p:stCondLst>
                                        <p:cond delay="100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80">
                                              <p:stCondLst>
                                                <p:cond delay="0"/>
                                              </p:stCondLst>
                                            </p:cTn>
                                            <p:tgtEl>
                                              <p:spTgt spid="27"/>
                                            </p:tgtEl>
                                          </p:cBhvr>
                                        </p:animEffect>
                                        <p:anim calcmode="lin" valueType="num">
                                          <p:cBhvr>
                                            <p:cTn id="2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9" dur="26">
                                              <p:stCondLst>
                                                <p:cond delay="650"/>
                                              </p:stCondLst>
                                            </p:cTn>
                                            <p:tgtEl>
                                              <p:spTgt spid="27"/>
                                            </p:tgtEl>
                                          </p:cBhvr>
                                          <p:to x="100000" y="60000"/>
                                        </p:animScale>
                                        <p:animScale>
                                          <p:cBhvr>
                                            <p:cTn id="30" dur="166" decel="50000">
                                              <p:stCondLst>
                                                <p:cond delay="676"/>
                                              </p:stCondLst>
                                            </p:cTn>
                                            <p:tgtEl>
                                              <p:spTgt spid="27"/>
                                            </p:tgtEl>
                                          </p:cBhvr>
                                          <p:to x="100000" y="100000"/>
                                        </p:animScale>
                                        <p:animScale>
                                          <p:cBhvr>
                                            <p:cTn id="31" dur="26">
                                              <p:stCondLst>
                                                <p:cond delay="1312"/>
                                              </p:stCondLst>
                                            </p:cTn>
                                            <p:tgtEl>
                                              <p:spTgt spid="27"/>
                                            </p:tgtEl>
                                          </p:cBhvr>
                                          <p:to x="100000" y="80000"/>
                                        </p:animScale>
                                        <p:animScale>
                                          <p:cBhvr>
                                            <p:cTn id="32" dur="166" decel="50000">
                                              <p:stCondLst>
                                                <p:cond delay="1338"/>
                                              </p:stCondLst>
                                            </p:cTn>
                                            <p:tgtEl>
                                              <p:spTgt spid="27"/>
                                            </p:tgtEl>
                                          </p:cBhvr>
                                          <p:to x="100000" y="100000"/>
                                        </p:animScale>
                                        <p:animScale>
                                          <p:cBhvr>
                                            <p:cTn id="33" dur="26">
                                              <p:stCondLst>
                                                <p:cond delay="1642"/>
                                              </p:stCondLst>
                                            </p:cTn>
                                            <p:tgtEl>
                                              <p:spTgt spid="27"/>
                                            </p:tgtEl>
                                          </p:cBhvr>
                                          <p:to x="100000" y="90000"/>
                                        </p:animScale>
                                        <p:animScale>
                                          <p:cBhvr>
                                            <p:cTn id="34" dur="166" decel="50000">
                                              <p:stCondLst>
                                                <p:cond delay="1668"/>
                                              </p:stCondLst>
                                            </p:cTn>
                                            <p:tgtEl>
                                              <p:spTgt spid="27"/>
                                            </p:tgtEl>
                                          </p:cBhvr>
                                          <p:to x="100000" y="100000"/>
                                        </p:animScale>
                                        <p:animScale>
                                          <p:cBhvr>
                                            <p:cTn id="35" dur="26">
                                              <p:stCondLst>
                                                <p:cond delay="1808"/>
                                              </p:stCondLst>
                                            </p:cTn>
                                            <p:tgtEl>
                                              <p:spTgt spid="27"/>
                                            </p:tgtEl>
                                          </p:cBhvr>
                                          <p:to x="100000" y="95000"/>
                                        </p:animScale>
                                        <p:animScale>
                                          <p:cBhvr>
                                            <p:cTn id="36" dur="166" decel="50000">
                                              <p:stCondLst>
                                                <p:cond delay="1834"/>
                                              </p:stCondLst>
                                            </p:cTn>
                                            <p:tgtEl>
                                              <p:spTgt spid="27"/>
                                            </p:tgtEl>
                                          </p:cBhvr>
                                          <p:to x="100000" y="100000"/>
                                        </p:animScale>
                                      </p:childTnLst>
                                    </p:cTn>
                                  </p:par>
                                  <p:par>
                                    <p:cTn id="37" presetID="26" presetClass="entr" presetSubtype="0" fill="hold" nodeType="withEffect">
                                      <p:stCondLst>
                                        <p:cond delay="200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80">
                                              <p:stCondLst>
                                                <p:cond delay="0"/>
                                              </p:stCondLst>
                                            </p:cTn>
                                            <p:tgtEl>
                                              <p:spTgt spid="22"/>
                                            </p:tgtEl>
                                          </p:cBhvr>
                                        </p:animEffect>
                                        <p:anim calcmode="lin" valueType="num">
                                          <p:cBhvr>
                                            <p:cTn id="4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5" dur="26">
                                              <p:stCondLst>
                                                <p:cond delay="650"/>
                                              </p:stCondLst>
                                            </p:cTn>
                                            <p:tgtEl>
                                              <p:spTgt spid="22"/>
                                            </p:tgtEl>
                                          </p:cBhvr>
                                          <p:to x="100000" y="60000"/>
                                        </p:animScale>
                                        <p:animScale>
                                          <p:cBhvr>
                                            <p:cTn id="46" dur="166" decel="50000">
                                              <p:stCondLst>
                                                <p:cond delay="676"/>
                                              </p:stCondLst>
                                            </p:cTn>
                                            <p:tgtEl>
                                              <p:spTgt spid="22"/>
                                            </p:tgtEl>
                                          </p:cBhvr>
                                          <p:to x="100000" y="100000"/>
                                        </p:animScale>
                                        <p:animScale>
                                          <p:cBhvr>
                                            <p:cTn id="47" dur="26">
                                              <p:stCondLst>
                                                <p:cond delay="1312"/>
                                              </p:stCondLst>
                                            </p:cTn>
                                            <p:tgtEl>
                                              <p:spTgt spid="22"/>
                                            </p:tgtEl>
                                          </p:cBhvr>
                                          <p:to x="100000" y="80000"/>
                                        </p:animScale>
                                        <p:animScale>
                                          <p:cBhvr>
                                            <p:cTn id="48" dur="166" decel="50000">
                                              <p:stCondLst>
                                                <p:cond delay="1338"/>
                                              </p:stCondLst>
                                            </p:cTn>
                                            <p:tgtEl>
                                              <p:spTgt spid="22"/>
                                            </p:tgtEl>
                                          </p:cBhvr>
                                          <p:to x="100000" y="100000"/>
                                        </p:animScale>
                                        <p:animScale>
                                          <p:cBhvr>
                                            <p:cTn id="49" dur="26">
                                              <p:stCondLst>
                                                <p:cond delay="1642"/>
                                              </p:stCondLst>
                                            </p:cTn>
                                            <p:tgtEl>
                                              <p:spTgt spid="22"/>
                                            </p:tgtEl>
                                          </p:cBhvr>
                                          <p:to x="100000" y="90000"/>
                                        </p:animScale>
                                        <p:animScale>
                                          <p:cBhvr>
                                            <p:cTn id="50" dur="166" decel="50000">
                                              <p:stCondLst>
                                                <p:cond delay="1668"/>
                                              </p:stCondLst>
                                            </p:cTn>
                                            <p:tgtEl>
                                              <p:spTgt spid="22"/>
                                            </p:tgtEl>
                                          </p:cBhvr>
                                          <p:to x="100000" y="100000"/>
                                        </p:animScale>
                                        <p:animScale>
                                          <p:cBhvr>
                                            <p:cTn id="51" dur="26">
                                              <p:stCondLst>
                                                <p:cond delay="1808"/>
                                              </p:stCondLst>
                                            </p:cTn>
                                            <p:tgtEl>
                                              <p:spTgt spid="22"/>
                                            </p:tgtEl>
                                          </p:cBhvr>
                                          <p:to x="100000" y="95000"/>
                                        </p:animScale>
                                        <p:animScale>
                                          <p:cBhvr>
                                            <p:cTn id="52" dur="166" decel="50000">
                                              <p:stCondLst>
                                                <p:cond delay="1834"/>
                                              </p:stCondLst>
                                            </p:cTn>
                                            <p:tgtEl>
                                              <p:spTgt spid="22"/>
                                            </p:tgtEl>
                                          </p:cBhvr>
                                          <p:to x="100000" y="100000"/>
                                        </p:animScale>
                                      </p:childTnLst>
                                    </p:cTn>
                                  </p:par>
                                </p:childTnLst>
                              </p:cTn>
                            </p:par>
                            <p:par>
                              <p:cTn id="53" fill="hold">
                                <p:stCondLst>
                                  <p:cond delay="2000"/>
                                </p:stCondLst>
                                <p:childTnLst>
                                  <p:par>
                                    <p:cTn id="54" presetID="12" presetClass="entr" presetSubtype="1"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p:tgtEl>
                                              <p:spTgt spid="8"/>
                                            </p:tgtEl>
                                            <p:attrNameLst>
                                              <p:attrName>ppt_y</p:attrName>
                                            </p:attrNameLst>
                                          </p:cBhvr>
                                          <p:tavLst>
                                            <p:tav tm="0">
                                              <p:val>
                                                <p:strVal val="#ppt_y-#ppt_h*1.125000"/>
                                              </p:val>
                                            </p:tav>
                                            <p:tav tm="100000">
                                              <p:val>
                                                <p:strVal val="#ppt_y"/>
                                              </p:val>
                                            </p:tav>
                                          </p:tavLst>
                                        </p:anim>
                                        <p:animEffect transition="in" filter="wipe(down)">
                                          <p:cBhvr>
                                            <p:cTn id="57" dur="500"/>
                                            <p:tgtEl>
                                              <p:spTgt spid="8"/>
                                            </p:tgtEl>
                                          </p:cBhvr>
                                        </p:animEffect>
                                      </p:childTnLst>
                                    </p:cTn>
                                  </p:par>
                                  <p:par>
                                    <p:cTn id="58" presetID="12" presetClass="entr" presetSubtype="1" fill="hold" grpId="0" nodeType="withEffect">
                                      <p:stCondLst>
                                        <p:cond delay="25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p:tgtEl>
                                              <p:spTgt spid="11"/>
                                            </p:tgtEl>
                                            <p:attrNameLst>
                                              <p:attrName>ppt_y</p:attrName>
                                            </p:attrNameLst>
                                          </p:cBhvr>
                                          <p:tavLst>
                                            <p:tav tm="0">
                                              <p:val>
                                                <p:strVal val="#ppt_y-#ppt_h*1.125000"/>
                                              </p:val>
                                            </p:tav>
                                            <p:tav tm="100000">
                                              <p:val>
                                                <p:strVal val="#ppt_y"/>
                                              </p:val>
                                            </p:tav>
                                          </p:tavLst>
                                        </p:anim>
                                        <p:animEffect transition="in" filter="wipe(down)">
                                          <p:cBhvr>
                                            <p:cTn id="61" dur="500"/>
                                            <p:tgtEl>
                                              <p:spTgt spid="11"/>
                                            </p:tgtEl>
                                          </p:cBhvr>
                                        </p:animEffect>
                                      </p:childTnLst>
                                    </p:cTn>
                                  </p:par>
                                  <p:par>
                                    <p:cTn id="62" presetID="12" presetClass="entr" presetSubtype="1" fill="hold" grpId="0" nodeType="withEffect">
                                      <p:stCondLst>
                                        <p:cond delay="50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p:tgtEl>
                                              <p:spTgt spid="16"/>
                                            </p:tgtEl>
                                            <p:attrNameLst>
                                              <p:attrName>ppt_y</p:attrName>
                                            </p:attrNameLst>
                                          </p:cBhvr>
                                          <p:tavLst>
                                            <p:tav tm="0">
                                              <p:val>
                                                <p:strVal val="#ppt_y-#ppt_h*1.125000"/>
                                              </p:val>
                                            </p:tav>
                                            <p:tav tm="100000">
                                              <p:val>
                                                <p:strVal val="#ppt_y"/>
                                              </p:val>
                                            </p:tav>
                                          </p:tavLst>
                                        </p:anim>
                                        <p:animEffect transition="in" filter="wipe(down)">
                                          <p:cBhvr>
                                            <p:cTn id="65" dur="500"/>
                                            <p:tgtEl>
                                              <p:spTgt spid="16"/>
                                            </p:tgtEl>
                                          </p:cBhvr>
                                        </p:animEffect>
                                      </p:childTnLst>
                                    </p:cTn>
                                  </p:par>
                                </p:childTnLst>
                              </p:cTn>
                            </p:par>
                            <p:par>
                              <p:cTn id="66" fill="hold">
                                <p:stCondLst>
                                  <p:cond delay="2500"/>
                                </p:stCondLst>
                                <p:childTnLst>
                                  <p:par>
                                    <p:cTn id="67" presetID="22" presetClass="entr" presetSubtype="8" fill="hold" grpId="0" nodeType="afterEffect">
                                      <p:stCondLst>
                                        <p:cond delay="0"/>
                                      </p:stCondLst>
                                      <p:iterate type="lt">
                                        <p:tmPct val="10000"/>
                                      </p:iterate>
                                      <p:childTnLst>
                                        <p:set>
                                          <p:cBhvr>
                                            <p:cTn id="68" dur="1" fill="hold">
                                              <p:stCondLst>
                                                <p:cond delay="0"/>
                                              </p:stCondLst>
                                            </p:cTn>
                                            <p:tgtEl>
                                              <p:spTgt spid="17"/>
                                            </p:tgtEl>
                                            <p:attrNameLst>
                                              <p:attrName>style.visibility</p:attrName>
                                            </p:attrNameLst>
                                          </p:cBhvr>
                                          <p:to>
                                            <p:strVal val="visible"/>
                                          </p:to>
                                        </p:set>
                                        <p:animEffect transition="in" filter="wipe(left)">
                                          <p:cBhvr>
                                            <p:cTn id="69" dur="250"/>
                                            <p:tgtEl>
                                              <p:spTgt spid="17"/>
                                            </p:tgtEl>
                                          </p:cBhvr>
                                        </p:animEffect>
                                      </p:childTnLst>
                                    </p:cTn>
                                  </p:par>
                                </p:childTnLst>
                              </p:cTn>
                            </p:par>
                            <p:par>
                              <p:cTn id="70" fill="hold">
                                <p:stCondLst>
                                  <p:cond delay="3049"/>
                                </p:stCondLst>
                                <p:childTnLst>
                                  <p:par>
                                    <p:cTn id="71" presetID="2" presetClass="entr" presetSubtype="2" fill="hold" nodeType="afterEffect" p14:presetBounceEnd="52000">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14:bounceEnd="52000">
                                          <p:cBhvr additive="base">
                                            <p:cTn id="73" dur="500" fill="hold"/>
                                            <p:tgtEl>
                                              <p:spTgt spid="19"/>
                                            </p:tgtEl>
                                            <p:attrNameLst>
                                              <p:attrName>ppt_x</p:attrName>
                                            </p:attrNameLst>
                                          </p:cBhvr>
                                          <p:tavLst>
                                            <p:tav tm="0">
                                              <p:val>
                                                <p:strVal val="1+#ppt_w/2"/>
                                              </p:val>
                                            </p:tav>
                                            <p:tav tm="100000">
                                              <p:val>
                                                <p:strVal val="#ppt_x"/>
                                              </p:val>
                                            </p:tav>
                                          </p:tavLst>
                                        </p:anim>
                                        <p:anim calcmode="lin" valueType="num" p14:bounceEnd="52000">
                                          <p:cBhvr additive="base">
                                            <p:cTn id="74" dur="500" fill="hold"/>
                                            <p:tgtEl>
                                              <p:spTgt spid="19"/>
                                            </p:tgtEl>
                                            <p:attrNameLst>
                                              <p:attrName>ppt_y</p:attrName>
                                            </p:attrNameLst>
                                          </p:cBhvr>
                                          <p:tavLst>
                                            <p:tav tm="0">
                                              <p:val>
                                                <p:strVal val="#ppt_y"/>
                                              </p:val>
                                            </p:tav>
                                            <p:tav tm="100000">
                                              <p:val>
                                                <p:strVal val="#ppt_y"/>
                                              </p:val>
                                            </p:tav>
                                          </p:tavLst>
                                        </p:anim>
                                      </p:childTnLst>
                                    </p:cTn>
                                  </p:par>
                                </p:childTnLst>
                              </p:cTn>
                            </p:par>
                            <p:par>
                              <p:cTn id="75" fill="hold">
                                <p:stCondLst>
                                  <p:cond delay="3549"/>
                                </p:stCondLst>
                                <p:childTnLst>
                                  <p:par>
                                    <p:cTn id="76" presetID="56" presetClass="entr" presetSubtype="0" fill="hold" grpId="0" nodeType="afterEffect">
                                      <p:stCondLst>
                                        <p:cond delay="0"/>
                                      </p:stCondLst>
                                      <p:iterate type="lt">
                                        <p:tmPct val="10000"/>
                                      </p:iterate>
                                      <p:childTnLst>
                                        <p:set>
                                          <p:cBhvr>
                                            <p:cTn id="77" dur="1" fill="hold">
                                              <p:stCondLst>
                                                <p:cond delay="0"/>
                                              </p:stCondLst>
                                            </p:cTn>
                                            <p:tgtEl>
                                              <p:spTgt spid="18"/>
                                            </p:tgtEl>
                                            <p:attrNameLst>
                                              <p:attrName>style.visibility</p:attrName>
                                            </p:attrNameLst>
                                          </p:cBhvr>
                                          <p:to>
                                            <p:strVal val="visible"/>
                                          </p:to>
                                        </p:set>
                                        <p:anim by="(-#ppt_w*2)" calcmode="lin" valueType="num">
                                          <p:cBhvr rctx="PPT">
                                            <p:cTn id="78" dur="125" autoRev="1" fill="hold">
                                              <p:stCondLst>
                                                <p:cond delay="0"/>
                                              </p:stCondLst>
                                            </p:cTn>
                                            <p:tgtEl>
                                              <p:spTgt spid="18"/>
                                            </p:tgtEl>
                                            <p:attrNameLst>
                                              <p:attrName>ppt_w</p:attrName>
                                            </p:attrNameLst>
                                          </p:cBhvr>
                                        </p:anim>
                                        <p:anim by="(#ppt_w*0.50)" calcmode="lin" valueType="num">
                                          <p:cBhvr>
                                            <p:cTn id="79" dur="125" decel="50000" autoRev="1" fill="hold">
                                              <p:stCondLst>
                                                <p:cond delay="0"/>
                                              </p:stCondLst>
                                            </p:cTn>
                                            <p:tgtEl>
                                              <p:spTgt spid="18"/>
                                            </p:tgtEl>
                                            <p:attrNameLst>
                                              <p:attrName>ppt_x</p:attrName>
                                            </p:attrNameLst>
                                          </p:cBhvr>
                                        </p:anim>
                                        <p:anim from="(-#ppt_h/2)" to="(#ppt_y)" calcmode="lin" valueType="num">
                                          <p:cBhvr>
                                            <p:cTn id="80" dur="250" fill="hold">
                                              <p:stCondLst>
                                                <p:cond delay="0"/>
                                              </p:stCondLst>
                                            </p:cTn>
                                            <p:tgtEl>
                                              <p:spTgt spid="18"/>
                                            </p:tgtEl>
                                            <p:attrNameLst>
                                              <p:attrName>ppt_y</p:attrName>
                                            </p:attrNameLst>
                                          </p:cBhvr>
                                        </p:anim>
                                        <p:animRot by="21600000">
                                          <p:cBhvr>
                                            <p:cTn id="81" dur="250" fill="hold">
                                              <p:stCondLst>
                                                <p:cond delay="0"/>
                                              </p:stCondLst>
                                            </p:cTn>
                                            <p:tgtEl>
                                              <p:spTgt spid="18"/>
                                            </p:tgtEl>
                                            <p:attrNameLst>
                                              <p:attrName>r</p:attrName>
                                            </p:attrNameLst>
                                          </p:cBhvr>
                                        </p:animRot>
                                      </p:childTnLst>
                                    </p:cTn>
                                  </p:par>
                                </p:childTnLst>
                              </p:cTn>
                            </p:par>
                            <p:par>
                              <p:cTn id="82" fill="hold">
                                <p:stCondLst>
                                  <p:cond delay="5599"/>
                                </p:stCondLst>
                                <p:childTnLst>
                                  <p:par>
                                    <p:cTn id="83" presetID="22" presetClass="entr" presetSubtype="8" fill="hold" grpId="0" nodeType="afterEffect">
                                      <p:stCondLst>
                                        <p:cond delay="0"/>
                                      </p:stCondLst>
                                      <p:iterate type="lt">
                                        <p:tmPct val="10000"/>
                                      </p:iterate>
                                      <p:childTnLst>
                                        <p:set>
                                          <p:cBhvr>
                                            <p:cTn id="84" dur="1" fill="hold">
                                              <p:stCondLst>
                                                <p:cond delay="0"/>
                                              </p:stCondLst>
                                            </p:cTn>
                                            <p:tgtEl>
                                              <p:spTgt spid="43"/>
                                            </p:tgtEl>
                                            <p:attrNameLst>
                                              <p:attrName>style.visibility</p:attrName>
                                            </p:attrNameLst>
                                          </p:cBhvr>
                                          <p:to>
                                            <p:strVal val="visible"/>
                                          </p:to>
                                        </p:set>
                                        <p:animEffect transition="in" filter="wipe(left)">
                                          <p:cBhvr>
                                            <p:cTn id="85"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6" grpId="0"/>
          <p:bldP spid="17" grpId="0"/>
          <p:bldP spid="18"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80">
                                              <p:stCondLst>
                                                <p:cond delay="0"/>
                                              </p:stCondLst>
                                            </p:cTn>
                                            <p:tgtEl>
                                              <p:spTgt spid="36"/>
                                            </p:tgtEl>
                                          </p:cBhvr>
                                        </p:animEffect>
                                        <p:anim calcmode="lin" valueType="num">
                                          <p:cBhvr>
                                            <p:cTn id="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13" dur="26">
                                              <p:stCondLst>
                                                <p:cond delay="650"/>
                                              </p:stCondLst>
                                            </p:cTn>
                                            <p:tgtEl>
                                              <p:spTgt spid="36"/>
                                            </p:tgtEl>
                                          </p:cBhvr>
                                          <p:to x="100000" y="60000"/>
                                        </p:animScale>
                                        <p:animScale>
                                          <p:cBhvr>
                                            <p:cTn id="14" dur="166" decel="50000">
                                              <p:stCondLst>
                                                <p:cond delay="676"/>
                                              </p:stCondLst>
                                            </p:cTn>
                                            <p:tgtEl>
                                              <p:spTgt spid="36"/>
                                            </p:tgtEl>
                                          </p:cBhvr>
                                          <p:to x="100000" y="100000"/>
                                        </p:animScale>
                                        <p:animScale>
                                          <p:cBhvr>
                                            <p:cTn id="15" dur="26">
                                              <p:stCondLst>
                                                <p:cond delay="1312"/>
                                              </p:stCondLst>
                                            </p:cTn>
                                            <p:tgtEl>
                                              <p:spTgt spid="36"/>
                                            </p:tgtEl>
                                          </p:cBhvr>
                                          <p:to x="100000" y="80000"/>
                                        </p:animScale>
                                        <p:animScale>
                                          <p:cBhvr>
                                            <p:cTn id="16" dur="166" decel="50000">
                                              <p:stCondLst>
                                                <p:cond delay="1338"/>
                                              </p:stCondLst>
                                            </p:cTn>
                                            <p:tgtEl>
                                              <p:spTgt spid="36"/>
                                            </p:tgtEl>
                                          </p:cBhvr>
                                          <p:to x="100000" y="100000"/>
                                        </p:animScale>
                                        <p:animScale>
                                          <p:cBhvr>
                                            <p:cTn id="17" dur="26">
                                              <p:stCondLst>
                                                <p:cond delay="1642"/>
                                              </p:stCondLst>
                                            </p:cTn>
                                            <p:tgtEl>
                                              <p:spTgt spid="36"/>
                                            </p:tgtEl>
                                          </p:cBhvr>
                                          <p:to x="100000" y="90000"/>
                                        </p:animScale>
                                        <p:animScale>
                                          <p:cBhvr>
                                            <p:cTn id="18" dur="166" decel="50000">
                                              <p:stCondLst>
                                                <p:cond delay="1668"/>
                                              </p:stCondLst>
                                            </p:cTn>
                                            <p:tgtEl>
                                              <p:spTgt spid="36"/>
                                            </p:tgtEl>
                                          </p:cBhvr>
                                          <p:to x="100000" y="100000"/>
                                        </p:animScale>
                                        <p:animScale>
                                          <p:cBhvr>
                                            <p:cTn id="19" dur="26">
                                              <p:stCondLst>
                                                <p:cond delay="1808"/>
                                              </p:stCondLst>
                                            </p:cTn>
                                            <p:tgtEl>
                                              <p:spTgt spid="36"/>
                                            </p:tgtEl>
                                          </p:cBhvr>
                                          <p:to x="100000" y="95000"/>
                                        </p:animScale>
                                        <p:animScale>
                                          <p:cBhvr>
                                            <p:cTn id="20" dur="166" decel="50000">
                                              <p:stCondLst>
                                                <p:cond delay="1834"/>
                                              </p:stCondLst>
                                            </p:cTn>
                                            <p:tgtEl>
                                              <p:spTgt spid="36"/>
                                            </p:tgtEl>
                                          </p:cBhvr>
                                          <p:to x="100000" y="100000"/>
                                        </p:animScale>
                                      </p:childTnLst>
                                    </p:cTn>
                                  </p:par>
                                  <p:par>
                                    <p:cTn id="21" presetID="26" presetClass="entr" presetSubtype="0" fill="hold" nodeType="withEffect">
                                      <p:stCondLst>
                                        <p:cond delay="100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80">
                                              <p:stCondLst>
                                                <p:cond delay="0"/>
                                              </p:stCondLst>
                                            </p:cTn>
                                            <p:tgtEl>
                                              <p:spTgt spid="27"/>
                                            </p:tgtEl>
                                          </p:cBhvr>
                                        </p:animEffect>
                                        <p:anim calcmode="lin" valueType="num">
                                          <p:cBhvr>
                                            <p:cTn id="2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9" dur="26">
                                              <p:stCondLst>
                                                <p:cond delay="650"/>
                                              </p:stCondLst>
                                            </p:cTn>
                                            <p:tgtEl>
                                              <p:spTgt spid="27"/>
                                            </p:tgtEl>
                                          </p:cBhvr>
                                          <p:to x="100000" y="60000"/>
                                        </p:animScale>
                                        <p:animScale>
                                          <p:cBhvr>
                                            <p:cTn id="30" dur="166" decel="50000">
                                              <p:stCondLst>
                                                <p:cond delay="676"/>
                                              </p:stCondLst>
                                            </p:cTn>
                                            <p:tgtEl>
                                              <p:spTgt spid="27"/>
                                            </p:tgtEl>
                                          </p:cBhvr>
                                          <p:to x="100000" y="100000"/>
                                        </p:animScale>
                                        <p:animScale>
                                          <p:cBhvr>
                                            <p:cTn id="31" dur="26">
                                              <p:stCondLst>
                                                <p:cond delay="1312"/>
                                              </p:stCondLst>
                                            </p:cTn>
                                            <p:tgtEl>
                                              <p:spTgt spid="27"/>
                                            </p:tgtEl>
                                          </p:cBhvr>
                                          <p:to x="100000" y="80000"/>
                                        </p:animScale>
                                        <p:animScale>
                                          <p:cBhvr>
                                            <p:cTn id="32" dur="166" decel="50000">
                                              <p:stCondLst>
                                                <p:cond delay="1338"/>
                                              </p:stCondLst>
                                            </p:cTn>
                                            <p:tgtEl>
                                              <p:spTgt spid="27"/>
                                            </p:tgtEl>
                                          </p:cBhvr>
                                          <p:to x="100000" y="100000"/>
                                        </p:animScale>
                                        <p:animScale>
                                          <p:cBhvr>
                                            <p:cTn id="33" dur="26">
                                              <p:stCondLst>
                                                <p:cond delay="1642"/>
                                              </p:stCondLst>
                                            </p:cTn>
                                            <p:tgtEl>
                                              <p:spTgt spid="27"/>
                                            </p:tgtEl>
                                          </p:cBhvr>
                                          <p:to x="100000" y="90000"/>
                                        </p:animScale>
                                        <p:animScale>
                                          <p:cBhvr>
                                            <p:cTn id="34" dur="166" decel="50000">
                                              <p:stCondLst>
                                                <p:cond delay="1668"/>
                                              </p:stCondLst>
                                            </p:cTn>
                                            <p:tgtEl>
                                              <p:spTgt spid="27"/>
                                            </p:tgtEl>
                                          </p:cBhvr>
                                          <p:to x="100000" y="100000"/>
                                        </p:animScale>
                                        <p:animScale>
                                          <p:cBhvr>
                                            <p:cTn id="35" dur="26">
                                              <p:stCondLst>
                                                <p:cond delay="1808"/>
                                              </p:stCondLst>
                                            </p:cTn>
                                            <p:tgtEl>
                                              <p:spTgt spid="27"/>
                                            </p:tgtEl>
                                          </p:cBhvr>
                                          <p:to x="100000" y="95000"/>
                                        </p:animScale>
                                        <p:animScale>
                                          <p:cBhvr>
                                            <p:cTn id="36" dur="166" decel="50000">
                                              <p:stCondLst>
                                                <p:cond delay="1834"/>
                                              </p:stCondLst>
                                            </p:cTn>
                                            <p:tgtEl>
                                              <p:spTgt spid="27"/>
                                            </p:tgtEl>
                                          </p:cBhvr>
                                          <p:to x="100000" y="100000"/>
                                        </p:animScale>
                                      </p:childTnLst>
                                    </p:cTn>
                                  </p:par>
                                  <p:par>
                                    <p:cTn id="37" presetID="26" presetClass="entr" presetSubtype="0" fill="hold" nodeType="withEffect">
                                      <p:stCondLst>
                                        <p:cond delay="200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80">
                                              <p:stCondLst>
                                                <p:cond delay="0"/>
                                              </p:stCondLst>
                                            </p:cTn>
                                            <p:tgtEl>
                                              <p:spTgt spid="22"/>
                                            </p:tgtEl>
                                          </p:cBhvr>
                                        </p:animEffect>
                                        <p:anim calcmode="lin" valueType="num">
                                          <p:cBhvr>
                                            <p:cTn id="4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5" dur="26">
                                              <p:stCondLst>
                                                <p:cond delay="650"/>
                                              </p:stCondLst>
                                            </p:cTn>
                                            <p:tgtEl>
                                              <p:spTgt spid="22"/>
                                            </p:tgtEl>
                                          </p:cBhvr>
                                          <p:to x="100000" y="60000"/>
                                        </p:animScale>
                                        <p:animScale>
                                          <p:cBhvr>
                                            <p:cTn id="46" dur="166" decel="50000">
                                              <p:stCondLst>
                                                <p:cond delay="676"/>
                                              </p:stCondLst>
                                            </p:cTn>
                                            <p:tgtEl>
                                              <p:spTgt spid="22"/>
                                            </p:tgtEl>
                                          </p:cBhvr>
                                          <p:to x="100000" y="100000"/>
                                        </p:animScale>
                                        <p:animScale>
                                          <p:cBhvr>
                                            <p:cTn id="47" dur="26">
                                              <p:stCondLst>
                                                <p:cond delay="1312"/>
                                              </p:stCondLst>
                                            </p:cTn>
                                            <p:tgtEl>
                                              <p:spTgt spid="22"/>
                                            </p:tgtEl>
                                          </p:cBhvr>
                                          <p:to x="100000" y="80000"/>
                                        </p:animScale>
                                        <p:animScale>
                                          <p:cBhvr>
                                            <p:cTn id="48" dur="166" decel="50000">
                                              <p:stCondLst>
                                                <p:cond delay="1338"/>
                                              </p:stCondLst>
                                            </p:cTn>
                                            <p:tgtEl>
                                              <p:spTgt spid="22"/>
                                            </p:tgtEl>
                                          </p:cBhvr>
                                          <p:to x="100000" y="100000"/>
                                        </p:animScale>
                                        <p:animScale>
                                          <p:cBhvr>
                                            <p:cTn id="49" dur="26">
                                              <p:stCondLst>
                                                <p:cond delay="1642"/>
                                              </p:stCondLst>
                                            </p:cTn>
                                            <p:tgtEl>
                                              <p:spTgt spid="22"/>
                                            </p:tgtEl>
                                          </p:cBhvr>
                                          <p:to x="100000" y="90000"/>
                                        </p:animScale>
                                        <p:animScale>
                                          <p:cBhvr>
                                            <p:cTn id="50" dur="166" decel="50000">
                                              <p:stCondLst>
                                                <p:cond delay="1668"/>
                                              </p:stCondLst>
                                            </p:cTn>
                                            <p:tgtEl>
                                              <p:spTgt spid="22"/>
                                            </p:tgtEl>
                                          </p:cBhvr>
                                          <p:to x="100000" y="100000"/>
                                        </p:animScale>
                                        <p:animScale>
                                          <p:cBhvr>
                                            <p:cTn id="51" dur="26">
                                              <p:stCondLst>
                                                <p:cond delay="1808"/>
                                              </p:stCondLst>
                                            </p:cTn>
                                            <p:tgtEl>
                                              <p:spTgt spid="22"/>
                                            </p:tgtEl>
                                          </p:cBhvr>
                                          <p:to x="100000" y="95000"/>
                                        </p:animScale>
                                        <p:animScale>
                                          <p:cBhvr>
                                            <p:cTn id="52" dur="166" decel="50000">
                                              <p:stCondLst>
                                                <p:cond delay="1834"/>
                                              </p:stCondLst>
                                            </p:cTn>
                                            <p:tgtEl>
                                              <p:spTgt spid="22"/>
                                            </p:tgtEl>
                                          </p:cBhvr>
                                          <p:to x="100000" y="100000"/>
                                        </p:animScale>
                                      </p:childTnLst>
                                    </p:cTn>
                                  </p:par>
                                </p:childTnLst>
                              </p:cTn>
                            </p:par>
                            <p:par>
                              <p:cTn id="53" fill="hold">
                                <p:stCondLst>
                                  <p:cond delay="2000"/>
                                </p:stCondLst>
                                <p:childTnLst>
                                  <p:par>
                                    <p:cTn id="54" presetID="12" presetClass="entr" presetSubtype="1"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p:tgtEl>
                                              <p:spTgt spid="8"/>
                                            </p:tgtEl>
                                            <p:attrNameLst>
                                              <p:attrName>ppt_y</p:attrName>
                                            </p:attrNameLst>
                                          </p:cBhvr>
                                          <p:tavLst>
                                            <p:tav tm="0">
                                              <p:val>
                                                <p:strVal val="#ppt_y-#ppt_h*1.125000"/>
                                              </p:val>
                                            </p:tav>
                                            <p:tav tm="100000">
                                              <p:val>
                                                <p:strVal val="#ppt_y"/>
                                              </p:val>
                                            </p:tav>
                                          </p:tavLst>
                                        </p:anim>
                                        <p:animEffect transition="in" filter="wipe(down)">
                                          <p:cBhvr>
                                            <p:cTn id="57" dur="500"/>
                                            <p:tgtEl>
                                              <p:spTgt spid="8"/>
                                            </p:tgtEl>
                                          </p:cBhvr>
                                        </p:animEffect>
                                      </p:childTnLst>
                                    </p:cTn>
                                  </p:par>
                                  <p:par>
                                    <p:cTn id="58" presetID="12" presetClass="entr" presetSubtype="1" fill="hold" grpId="0" nodeType="withEffect">
                                      <p:stCondLst>
                                        <p:cond delay="25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p:tgtEl>
                                              <p:spTgt spid="11"/>
                                            </p:tgtEl>
                                            <p:attrNameLst>
                                              <p:attrName>ppt_y</p:attrName>
                                            </p:attrNameLst>
                                          </p:cBhvr>
                                          <p:tavLst>
                                            <p:tav tm="0">
                                              <p:val>
                                                <p:strVal val="#ppt_y-#ppt_h*1.125000"/>
                                              </p:val>
                                            </p:tav>
                                            <p:tav tm="100000">
                                              <p:val>
                                                <p:strVal val="#ppt_y"/>
                                              </p:val>
                                            </p:tav>
                                          </p:tavLst>
                                        </p:anim>
                                        <p:animEffect transition="in" filter="wipe(down)">
                                          <p:cBhvr>
                                            <p:cTn id="61" dur="500"/>
                                            <p:tgtEl>
                                              <p:spTgt spid="11"/>
                                            </p:tgtEl>
                                          </p:cBhvr>
                                        </p:animEffect>
                                      </p:childTnLst>
                                    </p:cTn>
                                  </p:par>
                                  <p:par>
                                    <p:cTn id="62" presetID="12" presetClass="entr" presetSubtype="1" fill="hold" grpId="0" nodeType="withEffect">
                                      <p:stCondLst>
                                        <p:cond delay="50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p:tgtEl>
                                              <p:spTgt spid="16"/>
                                            </p:tgtEl>
                                            <p:attrNameLst>
                                              <p:attrName>ppt_y</p:attrName>
                                            </p:attrNameLst>
                                          </p:cBhvr>
                                          <p:tavLst>
                                            <p:tav tm="0">
                                              <p:val>
                                                <p:strVal val="#ppt_y-#ppt_h*1.125000"/>
                                              </p:val>
                                            </p:tav>
                                            <p:tav tm="100000">
                                              <p:val>
                                                <p:strVal val="#ppt_y"/>
                                              </p:val>
                                            </p:tav>
                                          </p:tavLst>
                                        </p:anim>
                                        <p:animEffect transition="in" filter="wipe(down)">
                                          <p:cBhvr>
                                            <p:cTn id="65" dur="500"/>
                                            <p:tgtEl>
                                              <p:spTgt spid="16"/>
                                            </p:tgtEl>
                                          </p:cBhvr>
                                        </p:animEffect>
                                      </p:childTnLst>
                                    </p:cTn>
                                  </p:par>
                                </p:childTnLst>
                              </p:cTn>
                            </p:par>
                            <p:par>
                              <p:cTn id="66" fill="hold">
                                <p:stCondLst>
                                  <p:cond delay="2500"/>
                                </p:stCondLst>
                                <p:childTnLst>
                                  <p:par>
                                    <p:cTn id="67" presetID="22" presetClass="entr" presetSubtype="8" fill="hold" grpId="0" nodeType="afterEffect">
                                      <p:stCondLst>
                                        <p:cond delay="0"/>
                                      </p:stCondLst>
                                      <p:iterate type="lt">
                                        <p:tmPct val="10000"/>
                                      </p:iterate>
                                      <p:childTnLst>
                                        <p:set>
                                          <p:cBhvr>
                                            <p:cTn id="68" dur="1" fill="hold">
                                              <p:stCondLst>
                                                <p:cond delay="0"/>
                                              </p:stCondLst>
                                            </p:cTn>
                                            <p:tgtEl>
                                              <p:spTgt spid="17"/>
                                            </p:tgtEl>
                                            <p:attrNameLst>
                                              <p:attrName>style.visibility</p:attrName>
                                            </p:attrNameLst>
                                          </p:cBhvr>
                                          <p:to>
                                            <p:strVal val="visible"/>
                                          </p:to>
                                        </p:set>
                                        <p:animEffect transition="in" filter="wipe(left)">
                                          <p:cBhvr>
                                            <p:cTn id="69" dur="250"/>
                                            <p:tgtEl>
                                              <p:spTgt spid="17"/>
                                            </p:tgtEl>
                                          </p:cBhvr>
                                        </p:animEffect>
                                      </p:childTnLst>
                                    </p:cTn>
                                  </p:par>
                                </p:childTnLst>
                              </p:cTn>
                            </p:par>
                            <p:par>
                              <p:cTn id="70" fill="hold">
                                <p:stCondLst>
                                  <p:cond delay="3049"/>
                                </p:stCondLst>
                                <p:childTnLst>
                                  <p:par>
                                    <p:cTn id="71" presetID="2" presetClass="entr" presetSubtype="2"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1+#ppt_w/2"/>
                                              </p:val>
                                            </p:tav>
                                            <p:tav tm="100000">
                                              <p:val>
                                                <p:strVal val="#ppt_x"/>
                                              </p:val>
                                            </p:tav>
                                          </p:tavLst>
                                        </p:anim>
                                        <p:anim calcmode="lin" valueType="num">
                                          <p:cBhvr additive="base">
                                            <p:cTn id="74" dur="500" fill="hold"/>
                                            <p:tgtEl>
                                              <p:spTgt spid="19"/>
                                            </p:tgtEl>
                                            <p:attrNameLst>
                                              <p:attrName>ppt_y</p:attrName>
                                            </p:attrNameLst>
                                          </p:cBhvr>
                                          <p:tavLst>
                                            <p:tav tm="0">
                                              <p:val>
                                                <p:strVal val="#ppt_y"/>
                                              </p:val>
                                            </p:tav>
                                            <p:tav tm="100000">
                                              <p:val>
                                                <p:strVal val="#ppt_y"/>
                                              </p:val>
                                            </p:tav>
                                          </p:tavLst>
                                        </p:anim>
                                      </p:childTnLst>
                                    </p:cTn>
                                  </p:par>
                                </p:childTnLst>
                              </p:cTn>
                            </p:par>
                            <p:par>
                              <p:cTn id="75" fill="hold">
                                <p:stCondLst>
                                  <p:cond delay="3549"/>
                                </p:stCondLst>
                                <p:childTnLst>
                                  <p:par>
                                    <p:cTn id="76" presetID="56" presetClass="entr" presetSubtype="0" fill="hold" grpId="0" nodeType="afterEffect">
                                      <p:stCondLst>
                                        <p:cond delay="0"/>
                                      </p:stCondLst>
                                      <p:iterate type="lt">
                                        <p:tmPct val="10000"/>
                                      </p:iterate>
                                      <p:childTnLst>
                                        <p:set>
                                          <p:cBhvr>
                                            <p:cTn id="77" dur="1" fill="hold">
                                              <p:stCondLst>
                                                <p:cond delay="0"/>
                                              </p:stCondLst>
                                            </p:cTn>
                                            <p:tgtEl>
                                              <p:spTgt spid="18"/>
                                            </p:tgtEl>
                                            <p:attrNameLst>
                                              <p:attrName>style.visibility</p:attrName>
                                            </p:attrNameLst>
                                          </p:cBhvr>
                                          <p:to>
                                            <p:strVal val="visible"/>
                                          </p:to>
                                        </p:set>
                                        <p:anim by="(-#ppt_w*2)" calcmode="lin" valueType="num">
                                          <p:cBhvr rctx="PPT">
                                            <p:cTn id="78" dur="125" autoRev="1" fill="hold">
                                              <p:stCondLst>
                                                <p:cond delay="0"/>
                                              </p:stCondLst>
                                            </p:cTn>
                                            <p:tgtEl>
                                              <p:spTgt spid="18"/>
                                            </p:tgtEl>
                                            <p:attrNameLst>
                                              <p:attrName>ppt_w</p:attrName>
                                            </p:attrNameLst>
                                          </p:cBhvr>
                                        </p:anim>
                                        <p:anim by="(#ppt_w*0.50)" calcmode="lin" valueType="num">
                                          <p:cBhvr>
                                            <p:cTn id="79" dur="125" decel="50000" autoRev="1" fill="hold">
                                              <p:stCondLst>
                                                <p:cond delay="0"/>
                                              </p:stCondLst>
                                            </p:cTn>
                                            <p:tgtEl>
                                              <p:spTgt spid="18"/>
                                            </p:tgtEl>
                                            <p:attrNameLst>
                                              <p:attrName>ppt_x</p:attrName>
                                            </p:attrNameLst>
                                          </p:cBhvr>
                                        </p:anim>
                                        <p:anim from="(-#ppt_h/2)" to="(#ppt_y)" calcmode="lin" valueType="num">
                                          <p:cBhvr>
                                            <p:cTn id="80" dur="250" fill="hold">
                                              <p:stCondLst>
                                                <p:cond delay="0"/>
                                              </p:stCondLst>
                                            </p:cTn>
                                            <p:tgtEl>
                                              <p:spTgt spid="18"/>
                                            </p:tgtEl>
                                            <p:attrNameLst>
                                              <p:attrName>ppt_y</p:attrName>
                                            </p:attrNameLst>
                                          </p:cBhvr>
                                        </p:anim>
                                        <p:animRot by="21600000">
                                          <p:cBhvr>
                                            <p:cTn id="81" dur="250" fill="hold">
                                              <p:stCondLst>
                                                <p:cond delay="0"/>
                                              </p:stCondLst>
                                            </p:cTn>
                                            <p:tgtEl>
                                              <p:spTgt spid="18"/>
                                            </p:tgtEl>
                                            <p:attrNameLst>
                                              <p:attrName>r</p:attrName>
                                            </p:attrNameLst>
                                          </p:cBhvr>
                                        </p:animRot>
                                      </p:childTnLst>
                                    </p:cTn>
                                  </p:par>
                                </p:childTnLst>
                              </p:cTn>
                            </p:par>
                            <p:par>
                              <p:cTn id="82" fill="hold">
                                <p:stCondLst>
                                  <p:cond delay="5599"/>
                                </p:stCondLst>
                                <p:childTnLst>
                                  <p:par>
                                    <p:cTn id="83" presetID="22" presetClass="entr" presetSubtype="8" fill="hold" grpId="0" nodeType="afterEffect">
                                      <p:stCondLst>
                                        <p:cond delay="0"/>
                                      </p:stCondLst>
                                      <p:iterate type="lt">
                                        <p:tmPct val="10000"/>
                                      </p:iterate>
                                      <p:childTnLst>
                                        <p:set>
                                          <p:cBhvr>
                                            <p:cTn id="84" dur="1" fill="hold">
                                              <p:stCondLst>
                                                <p:cond delay="0"/>
                                              </p:stCondLst>
                                            </p:cTn>
                                            <p:tgtEl>
                                              <p:spTgt spid="43"/>
                                            </p:tgtEl>
                                            <p:attrNameLst>
                                              <p:attrName>style.visibility</p:attrName>
                                            </p:attrNameLst>
                                          </p:cBhvr>
                                          <p:to>
                                            <p:strVal val="visible"/>
                                          </p:to>
                                        </p:set>
                                        <p:animEffect transition="in" filter="wipe(left)">
                                          <p:cBhvr>
                                            <p:cTn id="85"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6" grpId="0"/>
          <p:bldP spid="17" grpId="0"/>
          <p:bldP spid="18" grpId="0"/>
          <p:bldP spid="4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出自【趣你的PPT】(微信:qunideppt)：最优质的PPT资源库"/>
          <p:cNvPicPr>
            <a:picLocks noChangeAspect="1"/>
          </p:cNvPicPr>
          <p:nvPr/>
        </p:nvPicPr>
        <p:blipFill>
          <a:blip r:embed="rId3"/>
          <a:stretch>
            <a:fillRect/>
          </a:stretch>
        </p:blipFill>
        <p:spPr>
          <a:xfrm>
            <a:off x="-124435" y="3790740"/>
            <a:ext cx="4606283" cy="3067259"/>
          </a:xfrm>
          <a:prstGeom prst="rect">
            <a:avLst/>
          </a:prstGeom>
        </p:spPr>
      </p:pic>
      <p:cxnSp>
        <p:nvCxnSpPr>
          <p:cNvPr id="3" name="出自【趣你的PPT】(微信:qunideppt)：最优质的PPT资源库"/>
          <p:cNvCxnSpPr/>
          <p:nvPr/>
        </p:nvCxnSpPr>
        <p:spPr>
          <a:xfrm>
            <a:off x="7199291" y="2306391"/>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出自【趣你的PPT】(微信:qunideppt)：最优质的PPT资源库"/>
          <p:cNvCxnSpPr/>
          <p:nvPr/>
        </p:nvCxnSpPr>
        <p:spPr>
          <a:xfrm>
            <a:off x="7199291" y="2951408"/>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出自【趣你的PPT】(微信:qunideppt)：最优质的PPT资源库"/>
          <p:cNvCxnSpPr/>
          <p:nvPr/>
        </p:nvCxnSpPr>
        <p:spPr>
          <a:xfrm>
            <a:off x="7199291" y="3596425"/>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出自【趣你的PPT】(微信:qunideppt)：最优质的PPT资源库"/>
          <p:cNvGrpSpPr/>
          <p:nvPr/>
        </p:nvGrpSpPr>
        <p:grpSpPr>
          <a:xfrm>
            <a:off x="7199291" y="1661374"/>
            <a:ext cx="3863662" cy="101958"/>
            <a:chOff x="7199291" y="1661374"/>
            <a:chExt cx="3863662" cy="101958"/>
          </a:xfrm>
        </p:grpSpPr>
        <p:cxnSp>
          <p:nvCxnSpPr>
            <p:cNvPr id="7" name="出自【趣你的PPT】(微信:qunideppt)：最优质的PPT资源库"/>
            <p:cNvCxnSpPr/>
            <p:nvPr/>
          </p:nvCxnSpPr>
          <p:spPr>
            <a:xfrm>
              <a:off x="7199291" y="1661374"/>
              <a:ext cx="38636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出自【趣你的PPT】(微信:qunideppt)：最优质的PPT资源库"/>
            <p:cNvCxnSpPr/>
            <p:nvPr/>
          </p:nvCxnSpPr>
          <p:spPr>
            <a:xfrm>
              <a:off x="7199291" y="1763332"/>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出自【趣你的PPT】(微信:qunideppt)：最优质的PPT资源库"/>
          <p:cNvGrpSpPr/>
          <p:nvPr/>
        </p:nvGrpSpPr>
        <p:grpSpPr>
          <a:xfrm>
            <a:off x="7199291" y="4241441"/>
            <a:ext cx="3889420" cy="96592"/>
            <a:chOff x="7199291" y="4241441"/>
            <a:chExt cx="3889420" cy="96592"/>
          </a:xfrm>
        </p:grpSpPr>
        <p:cxnSp>
          <p:nvCxnSpPr>
            <p:cNvPr id="10" name="出自【趣你的PPT】(微信:qunideppt)：最优质的PPT资源库"/>
            <p:cNvCxnSpPr/>
            <p:nvPr/>
          </p:nvCxnSpPr>
          <p:spPr>
            <a:xfrm>
              <a:off x="7199291" y="4241441"/>
              <a:ext cx="3863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出自【趣你的PPT】(微信:qunideppt)：最优质的PPT资源库"/>
            <p:cNvCxnSpPr/>
            <p:nvPr/>
          </p:nvCxnSpPr>
          <p:spPr>
            <a:xfrm>
              <a:off x="7225049" y="4338033"/>
              <a:ext cx="38636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出自【趣你的PPT】(微信:qunideppt)：最优质的PPT资源库"/>
          <p:cNvGrpSpPr/>
          <p:nvPr/>
        </p:nvGrpSpPr>
        <p:grpSpPr>
          <a:xfrm>
            <a:off x="9492415" y="770786"/>
            <a:ext cx="1480385" cy="709022"/>
            <a:chOff x="8423468" y="424317"/>
            <a:chExt cx="1711212" cy="819575"/>
          </a:xfrm>
        </p:grpSpPr>
        <p:sp>
          <p:nvSpPr>
            <p:cNvPr id="13" name="出自【趣你的PPT】(微信:qunideppt)：最优质的PPT资源库"/>
            <p:cNvSpPr/>
            <p:nvPr/>
          </p:nvSpPr>
          <p:spPr>
            <a:xfrm rot="2831830">
              <a:off x="8422783" y="425002"/>
              <a:ext cx="811369" cy="81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出自【趣你的PPT】(微信:qunideppt)：最优质的PPT资源库"/>
            <p:cNvSpPr/>
            <p:nvPr/>
          </p:nvSpPr>
          <p:spPr>
            <a:xfrm rot="2831830">
              <a:off x="9323995" y="433208"/>
              <a:ext cx="811369" cy="81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出自【趣你的PPT】(微信:qunideppt)：最优质的PPT资源库"/>
            <p:cNvSpPr txBox="1"/>
            <p:nvPr/>
          </p:nvSpPr>
          <p:spPr>
            <a:xfrm>
              <a:off x="9413885" y="506836"/>
              <a:ext cx="425002" cy="67595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目</a:t>
              </a:r>
            </a:p>
          </p:txBody>
        </p:sp>
        <p:sp>
          <p:nvSpPr>
            <p:cNvPr id="16" name="出自【趣你的PPT】(微信:qunideppt)：最优质的PPT资源库"/>
            <p:cNvSpPr txBox="1"/>
            <p:nvPr/>
          </p:nvSpPr>
          <p:spPr>
            <a:xfrm>
              <a:off x="8493771" y="506835"/>
              <a:ext cx="425002" cy="67595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录</a:t>
              </a:r>
            </a:p>
          </p:txBody>
        </p:sp>
      </p:grpSp>
      <p:sp>
        <p:nvSpPr>
          <p:cNvPr id="17" name="出自【趣你的PPT】(微信:qunideppt)：最优质的PPT资源库"/>
          <p:cNvSpPr txBox="1"/>
          <p:nvPr/>
        </p:nvSpPr>
        <p:spPr>
          <a:xfrm>
            <a:off x="7372848" y="1101427"/>
            <a:ext cx="2291190" cy="584775"/>
          </a:xfrm>
          <a:prstGeom prst="rect">
            <a:avLst/>
          </a:prstGeom>
          <a:noFill/>
        </p:spPr>
        <p:txBody>
          <a:bodyPr wrap="square" rtlCol="0">
            <a:spAutoFit/>
          </a:bodyPr>
          <a:lstStyle/>
          <a:p>
            <a:r>
              <a:rPr lang="en-US" altLang="zh-CN" sz="3200" b="1" dirty="0">
                <a:solidFill>
                  <a:srgbClr val="C00000"/>
                </a:solidFill>
              </a:rPr>
              <a:t>CONTENTS</a:t>
            </a:r>
            <a:endParaRPr lang="zh-CN" altLang="en-US" sz="3200" b="1" dirty="0">
              <a:solidFill>
                <a:srgbClr val="C00000"/>
              </a:solidFill>
            </a:endParaRPr>
          </a:p>
        </p:txBody>
      </p:sp>
      <p:sp>
        <p:nvSpPr>
          <p:cNvPr id="18" name="出自【趣你的PPT】(微信:qunideppt)：最优质的PPT资源库"/>
          <p:cNvSpPr txBox="1"/>
          <p:nvPr/>
        </p:nvSpPr>
        <p:spPr>
          <a:xfrm>
            <a:off x="7372848" y="1960017"/>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sp>
        <p:nvSpPr>
          <p:cNvPr id="19" name="出自【趣你的PPT】(微信:qunideppt)：最优质的PPT资源库"/>
          <p:cNvSpPr txBox="1"/>
          <p:nvPr/>
        </p:nvSpPr>
        <p:spPr>
          <a:xfrm>
            <a:off x="7372848" y="2585900"/>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sp>
        <p:nvSpPr>
          <p:cNvPr id="20" name="出自【趣你的PPT】(微信:qunideppt)：最优质的PPT资源库"/>
          <p:cNvSpPr txBox="1"/>
          <p:nvPr/>
        </p:nvSpPr>
        <p:spPr>
          <a:xfrm>
            <a:off x="7372848" y="3249163"/>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sp>
        <p:nvSpPr>
          <p:cNvPr id="21" name="出自【趣你的PPT】(微信:qunideppt)：最优质的PPT资源库"/>
          <p:cNvSpPr txBox="1"/>
          <p:nvPr/>
        </p:nvSpPr>
        <p:spPr>
          <a:xfrm>
            <a:off x="7372848" y="3894647"/>
            <a:ext cx="2897747" cy="369332"/>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单击这里添加您要的文本</a:t>
            </a:r>
          </a:p>
        </p:txBody>
      </p:sp>
      <p:pic>
        <p:nvPicPr>
          <p:cNvPr id="22" name="出自【趣你的PPT】(微信:qunideppt)：最优质的PPT资源库"/>
          <p:cNvPicPr>
            <a:picLocks noChangeAspect="1"/>
          </p:cNvPicPr>
          <p:nvPr/>
        </p:nvPicPr>
        <p:blipFill>
          <a:blip r:embed="rId4"/>
          <a:stretch>
            <a:fillRect/>
          </a:stretch>
        </p:blipFill>
        <p:spPr>
          <a:xfrm>
            <a:off x="10474307" y="3793110"/>
            <a:ext cx="447217" cy="447217"/>
          </a:xfrm>
          <a:prstGeom prst="rect">
            <a:avLst/>
          </a:prstGeom>
        </p:spPr>
      </p:pic>
      <p:pic>
        <p:nvPicPr>
          <p:cNvPr id="23" name="出自【趣你的PPT】(微信:qunideppt)：最优质的PPT资源库"/>
          <p:cNvPicPr>
            <a:picLocks noChangeAspect="1"/>
          </p:cNvPicPr>
          <p:nvPr/>
        </p:nvPicPr>
        <p:blipFill>
          <a:blip r:embed="rId5"/>
          <a:stretch>
            <a:fillRect/>
          </a:stretch>
        </p:blipFill>
        <p:spPr>
          <a:xfrm>
            <a:off x="10474308" y="1852016"/>
            <a:ext cx="421220" cy="421220"/>
          </a:xfrm>
          <a:prstGeom prst="rect">
            <a:avLst/>
          </a:prstGeom>
        </p:spPr>
      </p:pic>
      <p:pic>
        <p:nvPicPr>
          <p:cNvPr id="24" name="出自【趣你的PPT】(微信:qunideppt)：最优质的PPT资源库"/>
          <p:cNvPicPr>
            <a:picLocks noChangeAspect="1"/>
          </p:cNvPicPr>
          <p:nvPr/>
        </p:nvPicPr>
        <p:blipFill>
          <a:blip r:embed="rId6"/>
          <a:stretch>
            <a:fillRect/>
          </a:stretch>
        </p:blipFill>
        <p:spPr>
          <a:xfrm>
            <a:off x="10485135" y="3172274"/>
            <a:ext cx="432092" cy="432092"/>
          </a:xfrm>
          <a:prstGeom prst="rect">
            <a:avLst/>
          </a:prstGeom>
        </p:spPr>
      </p:pic>
      <p:pic>
        <p:nvPicPr>
          <p:cNvPr id="25" name="出自【趣你的PPT】(微信:qunideppt)：最优质的PPT资源库"/>
          <p:cNvPicPr>
            <a:picLocks noChangeAspect="1"/>
          </p:cNvPicPr>
          <p:nvPr/>
        </p:nvPicPr>
        <p:blipFill>
          <a:blip r:embed="rId7"/>
          <a:stretch>
            <a:fillRect/>
          </a:stretch>
        </p:blipFill>
        <p:spPr>
          <a:xfrm>
            <a:off x="10485134" y="2572624"/>
            <a:ext cx="429649" cy="429649"/>
          </a:xfrm>
          <a:prstGeom prst="rect">
            <a:avLst/>
          </a:prstGeom>
        </p:spPr>
      </p:pic>
      <p:pic>
        <p:nvPicPr>
          <p:cNvPr id="26" name="出自【趣你的PPT】(微信:qunideppt)：最优质的PPT资源库"/>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1721" y="4964919"/>
            <a:ext cx="3248525" cy="2860642"/>
          </a:xfrm>
          <a:prstGeom prst="rect">
            <a:avLst/>
          </a:prstGeom>
        </p:spPr>
      </p:pic>
      <p:pic>
        <p:nvPicPr>
          <p:cNvPr id="27" name="出自【趣你的PPT】(微信:qunideppt)：最优质的PPT资源库"/>
          <p:cNvPicPr>
            <a:picLocks noChangeAspect="1"/>
          </p:cNvPicPr>
          <p:nvPr/>
        </p:nvPicPr>
        <p:blipFill>
          <a:blip r:embed="rId9"/>
          <a:stretch>
            <a:fillRect/>
          </a:stretch>
        </p:blipFill>
        <p:spPr>
          <a:xfrm>
            <a:off x="4330715" y="485503"/>
            <a:ext cx="1682642" cy="4688230"/>
          </a:xfrm>
          <a:prstGeom prst="rect">
            <a:avLst/>
          </a:prstGeom>
        </p:spPr>
      </p:pic>
      <p:pic>
        <p:nvPicPr>
          <p:cNvPr id="28" name="出自【趣你的PPT】(微信:qunideppt)：最优质的PPT资源库"/>
          <p:cNvPicPr>
            <a:picLocks noChangeAspect="1"/>
          </p:cNvPicPr>
          <p:nvPr/>
        </p:nvPicPr>
        <p:blipFill>
          <a:blip r:embed="rId10"/>
          <a:stretch>
            <a:fillRect/>
          </a:stretch>
        </p:blipFill>
        <p:spPr>
          <a:xfrm>
            <a:off x="-124435" y="-181853"/>
            <a:ext cx="2820211" cy="3230423"/>
          </a:xfrm>
          <a:prstGeom prst="rect">
            <a:avLst/>
          </a:prstGeom>
        </p:spPr>
      </p:pic>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1" presetClass="entr" presetSubtype="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childTnLst>
                              </p:cTn>
                            </p:par>
                            <p:par>
                              <p:cTn id="25" fill="hold">
                                <p:stCondLst>
                                  <p:cond delay="4000"/>
                                </p:stCondLst>
                                <p:childTnLst>
                                  <p:par>
                                    <p:cTn id="26" presetID="2" presetClass="entr" presetSubtype="1" fill="hold" nodeType="afterEffect" p14:presetBounceEnd="54000">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14:bounceEnd="54000">
                                          <p:cBhvr additive="base">
                                            <p:cTn id="28" dur="500" fill="hold"/>
                                            <p:tgtEl>
                                              <p:spTgt spid="26"/>
                                            </p:tgtEl>
                                            <p:attrNameLst>
                                              <p:attrName>ppt_x</p:attrName>
                                            </p:attrNameLst>
                                          </p:cBhvr>
                                          <p:tavLst>
                                            <p:tav tm="0">
                                              <p:val>
                                                <p:strVal val="#ppt_x"/>
                                              </p:val>
                                            </p:tav>
                                            <p:tav tm="100000">
                                              <p:val>
                                                <p:strVal val="#ppt_x"/>
                                              </p:val>
                                            </p:tav>
                                          </p:tavLst>
                                        </p:anim>
                                        <p:anim calcmode="lin" valueType="num" p14:bounceEnd="54000">
                                          <p:cBhvr additive="base">
                                            <p:cTn id="29" dur="500" fill="hold"/>
                                            <p:tgtEl>
                                              <p:spTgt spid="26"/>
                                            </p:tgtEl>
                                            <p:attrNameLst>
                                              <p:attrName>ppt_y</p:attrName>
                                            </p:attrNameLst>
                                          </p:cBhvr>
                                          <p:tavLst>
                                            <p:tav tm="0">
                                              <p:val>
                                                <p:strVal val="0-#ppt_h/2"/>
                                              </p:val>
                                            </p:tav>
                                            <p:tav tm="100000">
                                              <p:val>
                                                <p:strVal val="#ppt_y"/>
                                              </p:val>
                                            </p:tav>
                                          </p:tavLst>
                                        </p:anim>
                                      </p:childTnLst>
                                    </p:cTn>
                                  </p:par>
                                </p:childTnLst>
                              </p:cTn>
                            </p:par>
                            <p:par>
                              <p:cTn id="30" fill="hold">
                                <p:stCondLst>
                                  <p:cond delay="4500"/>
                                </p:stCondLst>
                                <p:childTnLst>
                                  <p:par>
                                    <p:cTn id="31" presetID="53" presetClass="entr" presetSubtype="16"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p:stCondLst>
                                  <p:cond delay="5500"/>
                                </p:stCondLst>
                                <p:childTnLst>
                                  <p:par>
                                    <p:cTn id="41" presetID="23" presetClass="entr" presetSubtype="3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strVal val="4*#ppt_w"/>
                                              </p:val>
                                            </p:tav>
                                            <p:tav tm="100000">
                                              <p:val>
                                                <p:strVal val="#ppt_w"/>
                                              </p:val>
                                            </p:tav>
                                          </p:tavLst>
                                        </p:anim>
                                        <p:anim calcmode="lin" valueType="num">
                                          <p:cBhvr>
                                            <p:cTn id="44" dur="500" fill="hold"/>
                                            <p:tgtEl>
                                              <p:spTgt spid="12"/>
                                            </p:tgtEl>
                                            <p:attrNameLst>
                                              <p:attrName>ppt_h</p:attrName>
                                            </p:attrNameLst>
                                          </p:cBhvr>
                                          <p:tavLst>
                                            <p:tav tm="0">
                                              <p:val>
                                                <p:strVal val="4*#ppt_h"/>
                                              </p:val>
                                            </p:tav>
                                            <p:tav tm="100000">
                                              <p:val>
                                                <p:strVal val="#ppt_h"/>
                                              </p:val>
                                            </p:tav>
                                          </p:tavLst>
                                        </p:anim>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p:stCondLst>
                                  <p:cond delay="6500"/>
                                </p:stCondLst>
                                <p:childTnLst>
                                  <p:par>
                                    <p:cTn id="50" presetID="2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par>
                              <p:cTn id="53" fill="hold">
                                <p:stCondLst>
                                  <p:cond delay="7000"/>
                                </p:stCondLst>
                                <p:childTnLst>
                                  <p:par>
                                    <p:cTn id="54" presetID="10"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75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8000"/>
                                </p:stCondLst>
                                <p:childTnLst>
                                  <p:par>
                                    <p:cTn id="62" presetID="22" presetClass="entr" presetSubtype="8"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8500"/>
                                </p:stCondLst>
                                <p:childTnLst>
                                  <p:par>
                                    <p:cTn id="66" presetID="10"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9000"/>
                                </p:stCondLst>
                                <p:childTnLst>
                                  <p:par>
                                    <p:cTn id="70" presetID="2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9500"/>
                                </p:stCondLst>
                                <p:childTnLst>
                                  <p:par>
                                    <p:cTn id="74" presetID="22" presetClass="entr" presetSubtype="8"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cTn>
                                  </p:par>
                                </p:childTnLst>
                              </p:cTn>
                            </p:par>
                            <p:par>
                              <p:cTn id="77" fill="hold">
                                <p:stCondLst>
                                  <p:cond delay="10000"/>
                                </p:stCondLst>
                                <p:childTnLst>
                                  <p:par>
                                    <p:cTn id="78" presetID="10"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par>
                              <p:cTn id="81" fill="hold">
                                <p:stCondLst>
                                  <p:cond delay="105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par>
                              <p:cTn id="85" fill="hold">
                                <p:stCondLst>
                                  <p:cond delay="11000"/>
                                </p:stCondLst>
                                <p:childTnLst>
                                  <p:par>
                                    <p:cTn id="86" presetID="22" presetClass="entr" presetSubtype="8"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left)">
                                          <p:cBhvr>
                                            <p:cTn id="88" dur="500"/>
                                            <p:tgtEl>
                                              <p:spTgt spid="9"/>
                                            </p:tgtEl>
                                          </p:cBhvr>
                                        </p:animEffect>
                                      </p:childTnLst>
                                    </p:cTn>
                                  </p:par>
                                </p:childTnLst>
                              </p:cTn>
                            </p:par>
                            <p:par>
                              <p:cTn id="89" fill="hold">
                                <p:stCondLst>
                                  <p:cond delay="11500"/>
                                </p:stCondLst>
                                <p:childTnLst>
                                  <p:par>
                                    <p:cTn id="90" presetID="10" presetClass="entr" presetSubtype="0" fill="hold"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par>
                              <p:cTn id="93" fill="hold">
                                <p:stCondLst>
                                  <p:cond delay="12000"/>
                                </p:stCondLst>
                                <p:childTnLst>
                                  <p:par>
                                    <p:cTn id="94" presetID="22" presetClass="entr" presetSubtype="8"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1" presetClass="entr" presetSubtype="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childTnLst>
                              </p:cTn>
                            </p:par>
                            <p:par>
                              <p:cTn id="25" fill="hold">
                                <p:stCondLst>
                                  <p:cond delay="4000"/>
                                </p:stCondLst>
                                <p:childTnLst>
                                  <p:par>
                                    <p:cTn id="26" presetID="2" presetClass="entr" presetSubtype="1"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0-#ppt_h/2"/>
                                              </p:val>
                                            </p:tav>
                                            <p:tav tm="100000">
                                              <p:val>
                                                <p:strVal val="#ppt_y"/>
                                              </p:val>
                                            </p:tav>
                                          </p:tavLst>
                                        </p:anim>
                                      </p:childTnLst>
                                    </p:cTn>
                                  </p:par>
                                </p:childTnLst>
                              </p:cTn>
                            </p:par>
                            <p:par>
                              <p:cTn id="30" fill="hold">
                                <p:stCondLst>
                                  <p:cond delay="4500"/>
                                </p:stCondLst>
                                <p:childTnLst>
                                  <p:par>
                                    <p:cTn id="31" presetID="53" presetClass="entr" presetSubtype="16"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p:stCondLst>
                                  <p:cond delay="5500"/>
                                </p:stCondLst>
                                <p:childTnLst>
                                  <p:par>
                                    <p:cTn id="41" presetID="23" presetClass="entr" presetSubtype="3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strVal val="4*#ppt_w"/>
                                              </p:val>
                                            </p:tav>
                                            <p:tav tm="100000">
                                              <p:val>
                                                <p:strVal val="#ppt_w"/>
                                              </p:val>
                                            </p:tav>
                                          </p:tavLst>
                                        </p:anim>
                                        <p:anim calcmode="lin" valueType="num">
                                          <p:cBhvr>
                                            <p:cTn id="44" dur="500" fill="hold"/>
                                            <p:tgtEl>
                                              <p:spTgt spid="12"/>
                                            </p:tgtEl>
                                            <p:attrNameLst>
                                              <p:attrName>ppt_h</p:attrName>
                                            </p:attrNameLst>
                                          </p:cBhvr>
                                          <p:tavLst>
                                            <p:tav tm="0">
                                              <p:val>
                                                <p:strVal val="4*#ppt_h"/>
                                              </p:val>
                                            </p:tav>
                                            <p:tav tm="100000">
                                              <p:val>
                                                <p:strVal val="#ppt_h"/>
                                              </p:val>
                                            </p:tav>
                                          </p:tavLst>
                                        </p:anim>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p:stCondLst>
                                  <p:cond delay="6500"/>
                                </p:stCondLst>
                                <p:childTnLst>
                                  <p:par>
                                    <p:cTn id="50" presetID="2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par>
                              <p:cTn id="53" fill="hold">
                                <p:stCondLst>
                                  <p:cond delay="7000"/>
                                </p:stCondLst>
                                <p:childTnLst>
                                  <p:par>
                                    <p:cTn id="54" presetID="10"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75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8000"/>
                                </p:stCondLst>
                                <p:childTnLst>
                                  <p:par>
                                    <p:cTn id="62" presetID="22" presetClass="entr" presetSubtype="8"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8500"/>
                                </p:stCondLst>
                                <p:childTnLst>
                                  <p:par>
                                    <p:cTn id="66" presetID="10"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9000"/>
                                </p:stCondLst>
                                <p:childTnLst>
                                  <p:par>
                                    <p:cTn id="70" presetID="2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9500"/>
                                </p:stCondLst>
                                <p:childTnLst>
                                  <p:par>
                                    <p:cTn id="74" presetID="22" presetClass="entr" presetSubtype="8"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cTn>
                                  </p:par>
                                </p:childTnLst>
                              </p:cTn>
                            </p:par>
                            <p:par>
                              <p:cTn id="77" fill="hold">
                                <p:stCondLst>
                                  <p:cond delay="10000"/>
                                </p:stCondLst>
                                <p:childTnLst>
                                  <p:par>
                                    <p:cTn id="78" presetID="10"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par>
                              <p:cTn id="81" fill="hold">
                                <p:stCondLst>
                                  <p:cond delay="105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par>
                              <p:cTn id="85" fill="hold">
                                <p:stCondLst>
                                  <p:cond delay="11000"/>
                                </p:stCondLst>
                                <p:childTnLst>
                                  <p:par>
                                    <p:cTn id="86" presetID="22" presetClass="entr" presetSubtype="8"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left)">
                                          <p:cBhvr>
                                            <p:cTn id="88" dur="500"/>
                                            <p:tgtEl>
                                              <p:spTgt spid="9"/>
                                            </p:tgtEl>
                                          </p:cBhvr>
                                        </p:animEffect>
                                      </p:childTnLst>
                                    </p:cTn>
                                  </p:par>
                                </p:childTnLst>
                              </p:cTn>
                            </p:par>
                            <p:par>
                              <p:cTn id="89" fill="hold">
                                <p:stCondLst>
                                  <p:cond delay="11500"/>
                                </p:stCondLst>
                                <p:childTnLst>
                                  <p:par>
                                    <p:cTn id="90" presetID="10" presetClass="entr" presetSubtype="0" fill="hold"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par>
                              <p:cTn id="93" fill="hold">
                                <p:stCondLst>
                                  <p:cond delay="12000"/>
                                </p:stCondLst>
                                <p:childTnLst>
                                  <p:par>
                                    <p:cTn id="94" presetID="22" presetClass="entr" presetSubtype="8"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a:xfrm>
            <a:off x="-6895" y="2433272"/>
            <a:ext cx="12192000" cy="1865557"/>
          </a:xfrm>
          <a:custGeom>
            <a:avLst/>
            <a:gdLst>
              <a:gd name="connsiteX0" fmla="*/ 0 w 12195017"/>
              <a:gd name="connsiteY0" fmla="*/ 2100404 h 2100404"/>
              <a:gd name="connsiteX1" fmla="*/ 3168712 w 12195017"/>
              <a:gd name="connsiteY1" fmla="*/ 860079 h 2100404"/>
              <a:gd name="connsiteX2" fmla="*/ 7333306 w 12195017"/>
              <a:gd name="connsiteY2" fmla="*/ 1312752 h 2100404"/>
              <a:gd name="connsiteX3" fmla="*/ 12195017 w 12195017"/>
              <a:gd name="connsiteY3" fmla="*/ 0 h 2100404"/>
            </a:gdLst>
            <a:ahLst/>
            <a:cxnLst>
              <a:cxn ang="0">
                <a:pos x="connsiteX0" y="connsiteY0"/>
              </a:cxn>
              <a:cxn ang="0">
                <a:pos x="connsiteX1" y="connsiteY1"/>
              </a:cxn>
              <a:cxn ang="0">
                <a:pos x="connsiteX2" y="connsiteY2"/>
              </a:cxn>
              <a:cxn ang="0">
                <a:pos x="connsiteX3" y="connsiteY3"/>
              </a:cxn>
            </a:cxnLst>
            <a:rect l="l" t="t" r="r" b="b"/>
            <a:pathLst>
              <a:path w="12195017" h="2100404">
                <a:moveTo>
                  <a:pt x="0" y="2100404"/>
                </a:moveTo>
                <a:cubicBezTo>
                  <a:pt x="973247" y="1545879"/>
                  <a:pt x="1946494" y="991354"/>
                  <a:pt x="3168712" y="860079"/>
                </a:cubicBezTo>
                <a:cubicBezTo>
                  <a:pt x="4390930" y="728804"/>
                  <a:pt x="5828922" y="1456098"/>
                  <a:pt x="7333306" y="1312752"/>
                </a:cubicBezTo>
                <a:cubicBezTo>
                  <a:pt x="8837690" y="1169406"/>
                  <a:pt x="11386241" y="233881"/>
                  <a:pt x="12195017" y="0"/>
                </a:cubicBezTo>
              </a:path>
            </a:pathLst>
          </a:custGeom>
          <a:no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Group 10出自【趣你的PPT】(微信:qunideppt)：最优质的PPT资源库"/>
          <p:cNvGrpSpPr/>
          <p:nvPr/>
        </p:nvGrpSpPr>
        <p:grpSpPr>
          <a:xfrm>
            <a:off x="532634" y="3822831"/>
            <a:ext cx="288032" cy="1080120"/>
            <a:chOff x="561857" y="3573016"/>
            <a:chExt cx="288032" cy="1080120"/>
          </a:xfrm>
        </p:grpSpPr>
        <p:sp>
          <p:nvSpPr>
            <p:cNvPr id="16"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7" name="出自【趣你的PPT】(微信:qunideppt)：最优质的PPT资源库"/>
            <p:cNvCxnSpPr>
              <a:stCxn id="16" idx="4"/>
            </p:cNvCxnSpPr>
            <p:nvPr/>
          </p:nvCxnSpPr>
          <p:spPr>
            <a:xfrm>
              <a:off x="705873" y="3861048"/>
              <a:ext cx="0" cy="792088"/>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18" name="Group 17出自【趣你的PPT】(微信:qunideppt)：最优质的PPT资源库"/>
          <p:cNvGrpSpPr/>
          <p:nvPr/>
        </p:nvGrpSpPr>
        <p:grpSpPr>
          <a:xfrm>
            <a:off x="797484" y="4497880"/>
            <a:ext cx="1380007" cy="479560"/>
            <a:chOff x="797484" y="4497880"/>
            <a:chExt cx="1380007" cy="479560"/>
          </a:xfrm>
        </p:grpSpPr>
        <p:sp>
          <p:nvSpPr>
            <p:cNvPr id="19" name="出自【趣你的PPT】(微信:qunideppt)：最优质的PPT资源库"/>
            <p:cNvSpPr txBox="1"/>
            <p:nvPr/>
          </p:nvSpPr>
          <p:spPr>
            <a:xfrm>
              <a:off x="797486" y="4497880"/>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2005</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20" name="出自【趣你的PPT】(微信:qunideppt)：最优质的PPT资源库"/>
            <p:cNvSpPr txBox="1"/>
            <p:nvPr/>
          </p:nvSpPr>
          <p:spPr>
            <a:xfrm>
              <a:off x="797484" y="4715830"/>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grpSp>
        <p:nvGrpSpPr>
          <p:cNvPr id="21" name="Group 20出自【趣你的PPT】(微信:qunideppt)：最优质的PPT资源库"/>
          <p:cNvGrpSpPr/>
          <p:nvPr/>
        </p:nvGrpSpPr>
        <p:grpSpPr>
          <a:xfrm>
            <a:off x="1535724" y="2036512"/>
            <a:ext cx="288032" cy="1656184"/>
            <a:chOff x="561857" y="2204864"/>
            <a:chExt cx="288032" cy="1656184"/>
          </a:xfrm>
        </p:grpSpPr>
        <p:sp>
          <p:nvSpPr>
            <p:cNvPr id="22"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3" name="出自【趣你的PPT】(微信:qunideppt)：最优质的PPT资源库"/>
            <p:cNvCxnSpPr/>
            <p:nvPr/>
          </p:nvCxnSpPr>
          <p:spPr>
            <a:xfrm>
              <a:off x="705873" y="2204864"/>
              <a:ext cx="0" cy="1368152"/>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24" name="Group 23出自【趣你的PPT】(微信:qunideppt)：最优质的PPT资源库"/>
          <p:cNvGrpSpPr/>
          <p:nvPr/>
        </p:nvGrpSpPr>
        <p:grpSpPr>
          <a:xfrm>
            <a:off x="1691334" y="1979427"/>
            <a:ext cx="1380007" cy="479560"/>
            <a:chOff x="1691334" y="1979427"/>
            <a:chExt cx="1380007" cy="479560"/>
          </a:xfrm>
        </p:grpSpPr>
        <p:sp>
          <p:nvSpPr>
            <p:cNvPr id="25" name="出自【趣你的PPT】(微信:qunideppt)：最优质的PPT资源库"/>
            <p:cNvSpPr txBox="1"/>
            <p:nvPr/>
          </p:nvSpPr>
          <p:spPr>
            <a:xfrm>
              <a:off x="1691336" y="1979427"/>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2006</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26" name="出自【趣你的PPT】(微信:qunideppt)：最优质的PPT资源库"/>
            <p:cNvSpPr txBox="1"/>
            <p:nvPr/>
          </p:nvSpPr>
          <p:spPr>
            <a:xfrm>
              <a:off x="1691334" y="2197377"/>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grpSp>
        <p:nvGrpSpPr>
          <p:cNvPr id="27" name="Group 26出自【趣你的PPT】(微信:qunideppt)：最优质的PPT资源库"/>
          <p:cNvGrpSpPr/>
          <p:nvPr/>
        </p:nvGrpSpPr>
        <p:grpSpPr>
          <a:xfrm>
            <a:off x="2812025" y="3082299"/>
            <a:ext cx="288032" cy="1415581"/>
            <a:chOff x="561857" y="3573016"/>
            <a:chExt cx="288032" cy="1415581"/>
          </a:xfrm>
        </p:grpSpPr>
        <p:sp>
          <p:nvSpPr>
            <p:cNvPr id="28"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9" name="出自【趣你的PPT】(微信:qunideppt)：最优质的PPT资源库"/>
            <p:cNvCxnSpPr>
              <a:stCxn id="28" idx="4"/>
            </p:cNvCxnSpPr>
            <p:nvPr/>
          </p:nvCxnSpPr>
          <p:spPr>
            <a:xfrm>
              <a:off x="705873" y="3861048"/>
              <a:ext cx="0" cy="1127549"/>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30" name="Group 29出自【趣你的PPT】(微信:qunideppt)：最优质的PPT资源库"/>
          <p:cNvGrpSpPr/>
          <p:nvPr/>
        </p:nvGrpSpPr>
        <p:grpSpPr>
          <a:xfrm>
            <a:off x="3004861" y="4076709"/>
            <a:ext cx="1380007" cy="479560"/>
            <a:chOff x="3004861" y="4076709"/>
            <a:chExt cx="1380007" cy="479560"/>
          </a:xfrm>
        </p:grpSpPr>
        <p:sp>
          <p:nvSpPr>
            <p:cNvPr id="31" name="出自【趣你的PPT】(微信:qunideppt)：最优质的PPT资源库"/>
            <p:cNvSpPr txBox="1"/>
            <p:nvPr/>
          </p:nvSpPr>
          <p:spPr>
            <a:xfrm>
              <a:off x="3004863" y="4076709"/>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2007</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32" name="出自【趣你的PPT】(微信:qunideppt)：最优质的PPT资源库"/>
            <p:cNvSpPr txBox="1"/>
            <p:nvPr/>
          </p:nvSpPr>
          <p:spPr>
            <a:xfrm>
              <a:off x="3004861" y="4294659"/>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grpSp>
        <p:nvGrpSpPr>
          <p:cNvPr id="33" name="Group 32出自【趣你的PPT】(微信:qunideppt)：最优质的PPT资源库"/>
          <p:cNvGrpSpPr/>
          <p:nvPr/>
        </p:nvGrpSpPr>
        <p:grpSpPr>
          <a:xfrm>
            <a:off x="3874742" y="2287204"/>
            <a:ext cx="288032" cy="1071362"/>
            <a:chOff x="561857" y="2789686"/>
            <a:chExt cx="288032" cy="1071362"/>
          </a:xfrm>
        </p:grpSpPr>
        <p:sp>
          <p:nvSpPr>
            <p:cNvPr id="34"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5" name="出自【趣你的PPT】(微信:qunideppt)：最优质的PPT资源库"/>
            <p:cNvCxnSpPr/>
            <p:nvPr/>
          </p:nvCxnSpPr>
          <p:spPr>
            <a:xfrm>
              <a:off x="705873" y="2789686"/>
              <a:ext cx="0" cy="783330"/>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36" name="Group 35出自【趣你的PPT】(微信:qunideppt)：最优质的PPT资源库"/>
          <p:cNvGrpSpPr/>
          <p:nvPr/>
        </p:nvGrpSpPr>
        <p:grpSpPr>
          <a:xfrm>
            <a:off x="4030351" y="2215322"/>
            <a:ext cx="1380007" cy="479560"/>
            <a:chOff x="4030351" y="2215322"/>
            <a:chExt cx="1380007" cy="479560"/>
          </a:xfrm>
        </p:grpSpPr>
        <p:sp>
          <p:nvSpPr>
            <p:cNvPr id="37" name="出自【趣你的PPT】(微信:qunideppt)：最优质的PPT资源库"/>
            <p:cNvSpPr txBox="1"/>
            <p:nvPr/>
          </p:nvSpPr>
          <p:spPr>
            <a:xfrm>
              <a:off x="4030353" y="2215322"/>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2008</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38" name="出自【趣你的PPT】(微信:qunideppt)：最优质的PPT资源库"/>
            <p:cNvSpPr txBox="1"/>
            <p:nvPr/>
          </p:nvSpPr>
          <p:spPr>
            <a:xfrm>
              <a:off x="4030351" y="2433272"/>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grpSp>
        <p:nvGrpSpPr>
          <p:cNvPr id="39" name="Group 38出自【趣你的PPT】(微信:qunideppt)：最优质的PPT资源库"/>
          <p:cNvGrpSpPr/>
          <p:nvPr/>
        </p:nvGrpSpPr>
        <p:grpSpPr>
          <a:xfrm>
            <a:off x="4895769" y="3234147"/>
            <a:ext cx="288032" cy="1150339"/>
            <a:chOff x="561857" y="3573016"/>
            <a:chExt cx="288032" cy="1150339"/>
          </a:xfrm>
        </p:grpSpPr>
        <p:sp>
          <p:nvSpPr>
            <p:cNvPr id="40"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1" name="出自【趣你的PPT】(微信:qunideppt)：最优质的PPT资源库"/>
            <p:cNvCxnSpPr>
              <a:stCxn id="40" idx="4"/>
            </p:cNvCxnSpPr>
            <p:nvPr/>
          </p:nvCxnSpPr>
          <p:spPr>
            <a:xfrm>
              <a:off x="705873" y="3861048"/>
              <a:ext cx="0" cy="862307"/>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42" name="Group 41出自【趣你的PPT】(微信:qunideppt)：最优质的PPT资源库"/>
          <p:cNvGrpSpPr/>
          <p:nvPr/>
        </p:nvGrpSpPr>
        <p:grpSpPr>
          <a:xfrm>
            <a:off x="5088604" y="4004686"/>
            <a:ext cx="1380007" cy="479560"/>
            <a:chOff x="5088604" y="4004686"/>
            <a:chExt cx="1380007" cy="479560"/>
          </a:xfrm>
        </p:grpSpPr>
        <p:sp>
          <p:nvSpPr>
            <p:cNvPr id="43" name="出自【趣你的PPT】(微信:qunideppt)：最优质的PPT资源库"/>
            <p:cNvSpPr txBox="1"/>
            <p:nvPr/>
          </p:nvSpPr>
          <p:spPr>
            <a:xfrm>
              <a:off x="5088606" y="4004686"/>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2009</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44" name="出自【趣你的PPT】(微信:qunideppt)：最优质的PPT资源库"/>
            <p:cNvSpPr txBox="1"/>
            <p:nvPr/>
          </p:nvSpPr>
          <p:spPr>
            <a:xfrm>
              <a:off x="5088604" y="4222636"/>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grpSp>
        <p:nvGrpSpPr>
          <p:cNvPr id="45" name="Group 44出自【趣你的PPT】(微信:qunideppt)：最优质的PPT资源库"/>
          <p:cNvGrpSpPr/>
          <p:nvPr/>
        </p:nvGrpSpPr>
        <p:grpSpPr>
          <a:xfrm>
            <a:off x="6043790" y="2603110"/>
            <a:ext cx="288032" cy="1071362"/>
            <a:chOff x="561857" y="2789686"/>
            <a:chExt cx="288032" cy="1071362"/>
          </a:xfrm>
        </p:grpSpPr>
        <p:sp>
          <p:nvSpPr>
            <p:cNvPr id="46"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7" name="出自【趣你的PPT】(微信:qunideppt)：最优质的PPT资源库"/>
            <p:cNvCxnSpPr/>
            <p:nvPr/>
          </p:nvCxnSpPr>
          <p:spPr>
            <a:xfrm>
              <a:off x="705873" y="2789686"/>
              <a:ext cx="0" cy="783330"/>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48" name="Group 47出自【趣你的PPT】(微信:qunideppt)：最优质的PPT资源库"/>
          <p:cNvGrpSpPr/>
          <p:nvPr/>
        </p:nvGrpSpPr>
        <p:grpSpPr>
          <a:xfrm>
            <a:off x="6199399" y="2531228"/>
            <a:ext cx="1380007" cy="479560"/>
            <a:chOff x="6199399" y="2531228"/>
            <a:chExt cx="1380007" cy="479560"/>
          </a:xfrm>
        </p:grpSpPr>
        <p:sp>
          <p:nvSpPr>
            <p:cNvPr id="49" name="出自【趣你的PPT】(微信:qunideppt)：最优质的PPT资源库"/>
            <p:cNvSpPr txBox="1"/>
            <p:nvPr/>
          </p:nvSpPr>
          <p:spPr>
            <a:xfrm>
              <a:off x="6199401" y="2531228"/>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2010</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50" name="出自【趣你的PPT】(微信:qunideppt)：最优质的PPT资源库"/>
            <p:cNvSpPr txBox="1"/>
            <p:nvPr/>
          </p:nvSpPr>
          <p:spPr>
            <a:xfrm>
              <a:off x="6199399" y="2749178"/>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grpSp>
        <p:nvGrpSpPr>
          <p:cNvPr id="51" name="Group 50出自【趣你的PPT】(微信:qunideppt)：最优质的PPT资源库"/>
          <p:cNvGrpSpPr/>
          <p:nvPr/>
        </p:nvGrpSpPr>
        <p:grpSpPr>
          <a:xfrm>
            <a:off x="7386571" y="3459466"/>
            <a:ext cx="288032" cy="1150339"/>
            <a:chOff x="561857" y="3573016"/>
            <a:chExt cx="288032" cy="1150339"/>
          </a:xfrm>
        </p:grpSpPr>
        <p:sp>
          <p:nvSpPr>
            <p:cNvPr id="52"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53" name="出自【趣你的PPT】(微信:qunideppt)：最优质的PPT资源库"/>
            <p:cNvCxnSpPr>
              <a:stCxn id="52" idx="4"/>
            </p:cNvCxnSpPr>
            <p:nvPr/>
          </p:nvCxnSpPr>
          <p:spPr>
            <a:xfrm>
              <a:off x="705873" y="3861048"/>
              <a:ext cx="0" cy="862307"/>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54" name="Group 53出自【趣你的PPT】(微信:qunideppt)：最优质的PPT资源库"/>
          <p:cNvGrpSpPr/>
          <p:nvPr/>
        </p:nvGrpSpPr>
        <p:grpSpPr>
          <a:xfrm>
            <a:off x="7579406" y="4230005"/>
            <a:ext cx="1380007" cy="479560"/>
            <a:chOff x="7579406" y="4230005"/>
            <a:chExt cx="1380007" cy="479560"/>
          </a:xfrm>
        </p:grpSpPr>
        <p:sp>
          <p:nvSpPr>
            <p:cNvPr id="55" name="出自【趣你的PPT】(微信:qunideppt)：最优质的PPT资源库"/>
            <p:cNvSpPr txBox="1"/>
            <p:nvPr/>
          </p:nvSpPr>
          <p:spPr>
            <a:xfrm>
              <a:off x="7579408" y="4230005"/>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2011</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56" name="出自【趣你的PPT】(微信:qunideppt)：最优质的PPT资源库"/>
            <p:cNvSpPr txBox="1"/>
            <p:nvPr/>
          </p:nvSpPr>
          <p:spPr>
            <a:xfrm>
              <a:off x="7579406" y="4447955"/>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grpSp>
        <p:nvGrpSpPr>
          <p:cNvPr id="57" name="Group 56出自【趣你的PPT】(微信:qunideppt)：最优质的PPT资源库"/>
          <p:cNvGrpSpPr/>
          <p:nvPr/>
        </p:nvGrpSpPr>
        <p:grpSpPr>
          <a:xfrm>
            <a:off x="8543040" y="2465584"/>
            <a:ext cx="288032" cy="1071362"/>
            <a:chOff x="561857" y="2789686"/>
            <a:chExt cx="288032" cy="1071362"/>
          </a:xfrm>
        </p:grpSpPr>
        <p:sp>
          <p:nvSpPr>
            <p:cNvPr id="58"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59" name="出自【趣你的PPT】(微信:qunideppt)：最优质的PPT资源库"/>
            <p:cNvCxnSpPr/>
            <p:nvPr/>
          </p:nvCxnSpPr>
          <p:spPr>
            <a:xfrm>
              <a:off x="705873" y="2789686"/>
              <a:ext cx="0" cy="783330"/>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60" name="Group 59出自【趣你的PPT】(微信:qunideppt)：最优质的PPT资源库"/>
          <p:cNvGrpSpPr/>
          <p:nvPr/>
        </p:nvGrpSpPr>
        <p:grpSpPr>
          <a:xfrm>
            <a:off x="8698649" y="2393702"/>
            <a:ext cx="1380007" cy="479560"/>
            <a:chOff x="8698649" y="2393702"/>
            <a:chExt cx="1380007" cy="479560"/>
          </a:xfrm>
        </p:grpSpPr>
        <p:sp>
          <p:nvSpPr>
            <p:cNvPr id="61" name="出自【趣你的PPT】(微信:qunideppt)：最优质的PPT资源库"/>
            <p:cNvSpPr txBox="1"/>
            <p:nvPr/>
          </p:nvSpPr>
          <p:spPr>
            <a:xfrm>
              <a:off x="8698651" y="2393702"/>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2012</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62" name="出自【趣你的PPT】(微信:qunideppt)：最优质的PPT资源库"/>
            <p:cNvSpPr txBox="1"/>
            <p:nvPr/>
          </p:nvSpPr>
          <p:spPr>
            <a:xfrm>
              <a:off x="8698649" y="2611652"/>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grpSp>
        <p:nvGrpSpPr>
          <p:cNvPr id="63" name="Group 62出自【趣你的PPT】(微信:qunideppt)：最优质的PPT资源库"/>
          <p:cNvGrpSpPr/>
          <p:nvPr/>
        </p:nvGrpSpPr>
        <p:grpSpPr>
          <a:xfrm>
            <a:off x="9730577" y="2976013"/>
            <a:ext cx="288032" cy="1150339"/>
            <a:chOff x="561857" y="3573016"/>
            <a:chExt cx="288032" cy="1150339"/>
          </a:xfrm>
        </p:grpSpPr>
        <p:sp>
          <p:nvSpPr>
            <p:cNvPr id="64"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5" name="出自【趣你的PPT】(微信:qunideppt)：最优质的PPT资源库"/>
            <p:cNvCxnSpPr>
              <a:stCxn id="64" idx="4"/>
            </p:cNvCxnSpPr>
            <p:nvPr/>
          </p:nvCxnSpPr>
          <p:spPr>
            <a:xfrm>
              <a:off x="705873" y="3861048"/>
              <a:ext cx="0" cy="862307"/>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66" name="Group 65出自【趣你的PPT】(微信:qunideppt)：最优质的PPT资源库"/>
          <p:cNvGrpSpPr/>
          <p:nvPr/>
        </p:nvGrpSpPr>
        <p:grpSpPr>
          <a:xfrm>
            <a:off x="9923412" y="3746552"/>
            <a:ext cx="1380007" cy="479560"/>
            <a:chOff x="9923412" y="3746552"/>
            <a:chExt cx="1380007" cy="479560"/>
          </a:xfrm>
        </p:grpSpPr>
        <p:sp>
          <p:nvSpPr>
            <p:cNvPr id="67" name="出自【趣你的PPT】(微信:qunideppt)：最优质的PPT资源库"/>
            <p:cNvSpPr txBox="1"/>
            <p:nvPr/>
          </p:nvSpPr>
          <p:spPr>
            <a:xfrm>
              <a:off x="9923414" y="3746552"/>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2013</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68" name="出自【趣你的PPT】(微信:qunideppt)：最优质的PPT资源库"/>
            <p:cNvSpPr txBox="1"/>
            <p:nvPr/>
          </p:nvSpPr>
          <p:spPr>
            <a:xfrm>
              <a:off x="9923412" y="3964502"/>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grpSp>
        <p:nvGrpSpPr>
          <p:cNvPr id="69" name="Group 68出自【趣你的PPT】(微信:qunideppt)：最优质的PPT资源库"/>
          <p:cNvGrpSpPr/>
          <p:nvPr/>
        </p:nvGrpSpPr>
        <p:grpSpPr>
          <a:xfrm>
            <a:off x="10776520" y="1883957"/>
            <a:ext cx="288032" cy="1071362"/>
            <a:chOff x="561857" y="2789686"/>
            <a:chExt cx="288032" cy="1071362"/>
          </a:xfrm>
        </p:grpSpPr>
        <p:sp>
          <p:nvSpPr>
            <p:cNvPr id="70" name="出自【趣你的PPT】(微信:qunideppt)：最优质的PPT资源库"/>
            <p:cNvSpPr/>
            <p:nvPr/>
          </p:nvSpPr>
          <p:spPr>
            <a:xfrm>
              <a:off x="561857" y="3573016"/>
              <a:ext cx="288032" cy="288032"/>
            </a:xfrm>
            <a:prstGeom prst="ellipse">
              <a:avLst/>
            </a:prstGeom>
            <a:solidFill>
              <a:schemeClr val="bg1">
                <a:lumMod val="85000"/>
              </a:schemeClr>
            </a:solidFill>
            <a:ln>
              <a:solidFill>
                <a:srgbClr val="DC2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1" name="出自【趣你的PPT】(微信:qunideppt)：最优质的PPT资源库"/>
            <p:cNvCxnSpPr/>
            <p:nvPr/>
          </p:nvCxnSpPr>
          <p:spPr>
            <a:xfrm>
              <a:off x="705873" y="2789686"/>
              <a:ext cx="0" cy="783330"/>
            </a:xfrm>
            <a:prstGeom prst="line">
              <a:avLst/>
            </a:prstGeom>
            <a:ln w="19050">
              <a:solidFill>
                <a:srgbClr val="DC202C"/>
              </a:solidFill>
            </a:ln>
          </p:spPr>
          <p:style>
            <a:lnRef idx="1">
              <a:schemeClr val="accent1"/>
            </a:lnRef>
            <a:fillRef idx="0">
              <a:schemeClr val="accent1"/>
            </a:fillRef>
            <a:effectRef idx="0">
              <a:schemeClr val="accent1"/>
            </a:effectRef>
            <a:fontRef idx="minor">
              <a:schemeClr val="tx1"/>
            </a:fontRef>
          </p:style>
        </p:cxnSp>
      </p:grpSp>
      <p:grpSp>
        <p:nvGrpSpPr>
          <p:cNvPr id="72" name="Group 71出自【趣你的PPT】(微信:qunideppt)：最优质的PPT资源库"/>
          <p:cNvGrpSpPr/>
          <p:nvPr/>
        </p:nvGrpSpPr>
        <p:grpSpPr>
          <a:xfrm>
            <a:off x="10932129" y="1812075"/>
            <a:ext cx="1380007" cy="479560"/>
            <a:chOff x="10932129" y="1812075"/>
            <a:chExt cx="1380007" cy="479560"/>
          </a:xfrm>
        </p:grpSpPr>
        <p:sp>
          <p:nvSpPr>
            <p:cNvPr id="73" name="出自【趣你的PPT】(微信:qunideppt)：最优质的PPT资源库"/>
            <p:cNvSpPr txBox="1"/>
            <p:nvPr/>
          </p:nvSpPr>
          <p:spPr>
            <a:xfrm>
              <a:off x="10932131" y="1812075"/>
              <a:ext cx="803942" cy="307777"/>
            </a:xfrm>
            <a:prstGeom prst="rect">
              <a:avLst/>
            </a:prstGeom>
            <a:noFill/>
          </p:spPr>
          <p:txBody>
            <a:bodyPr wrap="square" rtlCol="0">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2014</a:t>
              </a:r>
              <a:r>
                <a:rPr lang="zh-CN" altLang="en-US" sz="1400" b="1" dirty="0">
                  <a:solidFill>
                    <a:prstClr val="black"/>
                  </a:solidFill>
                  <a:latin typeface="微软雅黑" panose="020B0503020204020204" pitchFamily="34" charset="-122"/>
                  <a:ea typeface="微软雅黑" panose="020B0503020204020204" pitchFamily="34" charset="-122"/>
                </a:rPr>
                <a:t>年</a:t>
              </a:r>
            </a:p>
          </p:txBody>
        </p:sp>
        <p:sp>
          <p:nvSpPr>
            <p:cNvPr id="74" name="出自【趣你的PPT】(微信:qunideppt)：最优质的PPT资源库"/>
            <p:cNvSpPr txBox="1"/>
            <p:nvPr/>
          </p:nvSpPr>
          <p:spPr>
            <a:xfrm>
              <a:off x="10932129" y="2030025"/>
              <a:ext cx="1380007" cy="261610"/>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单击此处添加标题</a:t>
              </a:r>
            </a:p>
          </p:txBody>
        </p:sp>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4500"/>
                                        <p:tgtEl>
                                          <p:spTgt spid="8"/>
                                        </p:tgtEl>
                                      </p:cBhvr>
                                    </p:animEffect>
                                  </p:childTnLst>
                                </p:cTn>
                              </p:par>
                              <p:par>
                                <p:cTn id="8" presetID="22" presetClass="entr" presetSubtype="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14" presetClass="entr" presetSubtype="10" fill="hold"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22" presetClass="entr" presetSubtype="4" fill="hold" nodeType="with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4" presetClass="entr" presetSubtype="10" fill="hold" nodeType="withEffect">
                                  <p:stCondLst>
                                    <p:cond delay="1000"/>
                                  </p:stCondLst>
                                  <p:childTnLst>
                                    <p:set>
                                      <p:cBhvr>
                                        <p:cTn id="18" dur="1" fill="hold">
                                          <p:stCondLst>
                                            <p:cond delay="0"/>
                                          </p:stCondLst>
                                        </p:cTn>
                                        <p:tgtEl>
                                          <p:spTgt spid="24"/>
                                        </p:tgtEl>
                                        <p:attrNameLst>
                                          <p:attrName>style.visibility</p:attrName>
                                        </p:attrNameLst>
                                      </p:cBhvr>
                                      <p:to>
                                        <p:strVal val="visible"/>
                                      </p:to>
                                    </p:set>
                                    <p:animEffect transition="in" filter="randombar(horizontal)">
                                      <p:cBhvr>
                                        <p:cTn id="19" dur="500"/>
                                        <p:tgtEl>
                                          <p:spTgt spid="24"/>
                                        </p:tgtEl>
                                      </p:cBhvr>
                                    </p:animEffect>
                                  </p:childTnLst>
                                </p:cTn>
                              </p:par>
                              <p:par>
                                <p:cTn id="20" presetID="22" presetClass="entr" presetSubtype="1" fill="hold" nodeType="withEffect">
                                  <p:stCondLst>
                                    <p:cond delay="125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par>
                                <p:cTn id="23" presetID="14" presetClass="entr" presetSubtype="10" fill="hold" nodeType="withEffect">
                                  <p:stCondLst>
                                    <p:cond delay="150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par>
                                <p:cTn id="26" presetID="22" presetClass="entr" presetSubtype="4" fill="hold" nodeType="withEffect">
                                  <p:stCondLst>
                                    <p:cond delay="17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par>
                                <p:cTn id="29" presetID="14" presetClass="entr" presetSubtype="10" fill="hold" nodeType="withEffect">
                                  <p:stCondLst>
                                    <p:cond delay="2000"/>
                                  </p:stCondLst>
                                  <p:childTnLst>
                                    <p:set>
                                      <p:cBhvr>
                                        <p:cTn id="30" dur="1" fill="hold">
                                          <p:stCondLst>
                                            <p:cond delay="0"/>
                                          </p:stCondLst>
                                        </p:cTn>
                                        <p:tgtEl>
                                          <p:spTgt spid="36"/>
                                        </p:tgtEl>
                                        <p:attrNameLst>
                                          <p:attrName>style.visibility</p:attrName>
                                        </p:attrNameLst>
                                      </p:cBhvr>
                                      <p:to>
                                        <p:strVal val="visible"/>
                                      </p:to>
                                    </p:set>
                                    <p:animEffect transition="in" filter="randombar(horizontal)">
                                      <p:cBhvr>
                                        <p:cTn id="31" dur="500"/>
                                        <p:tgtEl>
                                          <p:spTgt spid="36"/>
                                        </p:tgtEl>
                                      </p:cBhvr>
                                    </p:animEffect>
                                  </p:childTnLst>
                                </p:cTn>
                              </p:par>
                              <p:par>
                                <p:cTn id="32" presetID="22" presetClass="entr" presetSubtype="1" fill="hold" nodeType="withEffect">
                                  <p:stCondLst>
                                    <p:cond delay="2250"/>
                                  </p:stCondLst>
                                  <p:childTnLst>
                                    <p:set>
                                      <p:cBhvr>
                                        <p:cTn id="33" dur="1" fill="hold">
                                          <p:stCondLst>
                                            <p:cond delay="0"/>
                                          </p:stCondLst>
                                        </p:cTn>
                                        <p:tgtEl>
                                          <p:spTgt spid="39"/>
                                        </p:tgtEl>
                                        <p:attrNameLst>
                                          <p:attrName>style.visibility</p:attrName>
                                        </p:attrNameLst>
                                      </p:cBhvr>
                                      <p:to>
                                        <p:strVal val="visible"/>
                                      </p:to>
                                    </p:set>
                                    <p:animEffect transition="in" filter="wipe(up)">
                                      <p:cBhvr>
                                        <p:cTn id="34" dur="500"/>
                                        <p:tgtEl>
                                          <p:spTgt spid="39"/>
                                        </p:tgtEl>
                                      </p:cBhvr>
                                    </p:animEffect>
                                  </p:childTnLst>
                                </p:cTn>
                              </p:par>
                              <p:par>
                                <p:cTn id="35" presetID="14" presetClass="entr" presetSubtype="10" fill="hold" nodeType="withEffect">
                                  <p:stCondLst>
                                    <p:cond delay="2500"/>
                                  </p:stCondLst>
                                  <p:childTnLst>
                                    <p:set>
                                      <p:cBhvr>
                                        <p:cTn id="36" dur="1" fill="hold">
                                          <p:stCondLst>
                                            <p:cond delay="0"/>
                                          </p:stCondLst>
                                        </p:cTn>
                                        <p:tgtEl>
                                          <p:spTgt spid="42"/>
                                        </p:tgtEl>
                                        <p:attrNameLst>
                                          <p:attrName>style.visibility</p:attrName>
                                        </p:attrNameLst>
                                      </p:cBhvr>
                                      <p:to>
                                        <p:strVal val="visible"/>
                                      </p:to>
                                    </p:set>
                                    <p:animEffect transition="in" filter="randombar(horizontal)">
                                      <p:cBhvr>
                                        <p:cTn id="37" dur="500"/>
                                        <p:tgtEl>
                                          <p:spTgt spid="42"/>
                                        </p:tgtEl>
                                      </p:cBhvr>
                                    </p:animEffect>
                                  </p:childTnLst>
                                </p:cTn>
                              </p:par>
                              <p:par>
                                <p:cTn id="38" presetID="22" presetClass="entr" presetSubtype="4" fill="hold" nodeType="withEffect">
                                  <p:stCondLst>
                                    <p:cond delay="275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14" presetClass="entr" presetSubtype="10" fill="hold" nodeType="withEffect">
                                  <p:stCondLst>
                                    <p:cond delay="3000"/>
                                  </p:stCondLst>
                                  <p:childTnLst>
                                    <p:set>
                                      <p:cBhvr>
                                        <p:cTn id="42" dur="1" fill="hold">
                                          <p:stCondLst>
                                            <p:cond delay="0"/>
                                          </p:stCondLst>
                                        </p:cTn>
                                        <p:tgtEl>
                                          <p:spTgt spid="48"/>
                                        </p:tgtEl>
                                        <p:attrNameLst>
                                          <p:attrName>style.visibility</p:attrName>
                                        </p:attrNameLst>
                                      </p:cBhvr>
                                      <p:to>
                                        <p:strVal val="visible"/>
                                      </p:to>
                                    </p:set>
                                    <p:animEffect transition="in" filter="randombar(horizontal)">
                                      <p:cBhvr>
                                        <p:cTn id="43" dur="500"/>
                                        <p:tgtEl>
                                          <p:spTgt spid="48"/>
                                        </p:tgtEl>
                                      </p:cBhvr>
                                    </p:animEffect>
                                  </p:childTnLst>
                                </p:cTn>
                              </p:par>
                              <p:par>
                                <p:cTn id="44" presetID="22" presetClass="entr" presetSubtype="1" fill="hold" nodeType="withEffect">
                                  <p:stCondLst>
                                    <p:cond delay="3250"/>
                                  </p:stCondLst>
                                  <p:childTnLst>
                                    <p:set>
                                      <p:cBhvr>
                                        <p:cTn id="45" dur="1" fill="hold">
                                          <p:stCondLst>
                                            <p:cond delay="0"/>
                                          </p:stCondLst>
                                        </p:cTn>
                                        <p:tgtEl>
                                          <p:spTgt spid="51"/>
                                        </p:tgtEl>
                                        <p:attrNameLst>
                                          <p:attrName>style.visibility</p:attrName>
                                        </p:attrNameLst>
                                      </p:cBhvr>
                                      <p:to>
                                        <p:strVal val="visible"/>
                                      </p:to>
                                    </p:set>
                                    <p:animEffect transition="in" filter="wipe(up)">
                                      <p:cBhvr>
                                        <p:cTn id="46" dur="500"/>
                                        <p:tgtEl>
                                          <p:spTgt spid="51"/>
                                        </p:tgtEl>
                                      </p:cBhvr>
                                    </p:animEffect>
                                  </p:childTnLst>
                                </p:cTn>
                              </p:par>
                              <p:par>
                                <p:cTn id="47" presetID="14" presetClass="entr" presetSubtype="10" fill="hold" nodeType="withEffect">
                                  <p:stCondLst>
                                    <p:cond delay="3500"/>
                                  </p:stCondLst>
                                  <p:childTnLst>
                                    <p:set>
                                      <p:cBhvr>
                                        <p:cTn id="48" dur="1" fill="hold">
                                          <p:stCondLst>
                                            <p:cond delay="0"/>
                                          </p:stCondLst>
                                        </p:cTn>
                                        <p:tgtEl>
                                          <p:spTgt spid="54"/>
                                        </p:tgtEl>
                                        <p:attrNameLst>
                                          <p:attrName>style.visibility</p:attrName>
                                        </p:attrNameLst>
                                      </p:cBhvr>
                                      <p:to>
                                        <p:strVal val="visible"/>
                                      </p:to>
                                    </p:set>
                                    <p:animEffect transition="in" filter="randombar(horizontal)">
                                      <p:cBhvr>
                                        <p:cTn id="49" dur="500"/>
                                        <p:tgtEl>
                                          <p:spTgt spid="54"/>
                                        </p:tgtEl>
                                      </p:cBhvr>
                                    </p:animEffect>
                                  </p:childTnLst>
                                </p:cTn>
                              </p:par>
                              <p:par>
                                <p:cTn id="50" presetID="22" presetClass="entr" presetSubtype="4" fill="hold" nodeType="withEffect">
                                  <p:stCondLst>
                                    <p:cond delay="375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par>
                                <p:cTn id="53" presetID="14" presetClass="entr" presetSubtype="10" fill="hold" nodeType="withEffect">
                                  <p:stCondLst>
                                    <p:cond delay="4000"/>
                                  </p:stCondLst>
                                  <p:childTnLst>
                                    <p:set>
                                      <p:cBhvr>
                                        <p:cTn id="54" dur="1" fill="hold">
                                          <p:stCondLst>
                                            <p:cond delay="0"/>
                                          </p:stCondLst>
                                        </p:cTn>
                                        <p:tgtEl>
                                          <p:spTgt spid="60"/>
                                        </p:tgtEl>
                                        <p:attrNameLst>
                                          <p:attrName>style.visibility</p:attrName>
                                        </p:attrNameLst>
                                      </p:cBhvr>
                                      <p:to>
                                        <p:strVal val="visible"/>
                                      </p:to>
                                    </p:set>
                                    <p:animEffect transition="in" filter="randombar(horizontal)">
                                      <p:cBhvr>
                                        <p:cTn id="55" dur="500"/>
                                        <p:tgtEl>
                                          <p:spTgt spid="60"/>
                                        </p:tgtEl>
                                      </p:cBhvr>
                                    </p:animEffect>
                                  </p:childTnLst>
                                </p:cTn>
                              </p:par>
                              <p:par>
                                <p:cTn id="56" presetID="22" presetClass="entr" presetSubtype="1" fill="hold" nodeType="withEffect">
                                  <p:stCondLst>
                                    <p:cond delay="4250"/>
                                  </p:stCondLst>
                                  <p:childTnLst>
                                    <p:set>
                                      <p:cBhvr>
                                        <p:cTn id="57" dur="1" fill="hold">
                                          <p:stCondLst>
                                            <p:cond delay="0"/>
                                          </p:stCondLst>
                                        </p:cTn>
                                        <p:tgtEl>
                                          <p:spTgt spid="63"/>
                                        </p:tgtEl>
                                        <p:attrNameLst>
                                          <p:attrName>style.visibility</p:attrName>
                                        </p:attrNameLst>
                                      </p:cBhvr>
                                      <p:to>
                                        <p:strVal val="visible"/>
                                      </p:to>
                                    </p:set>
                                    <p:animEffect transition="in" filter="wipe(up)">
                                      <p:cBhvr>
                                        <p:cTn id="58" dur="500"/>
                                        <p:tgtEl>
                                          <p:spTgt spid="63"/>
                                        </p:tgtEl>
                                      </p:cBhvr>
                                    </p:animEffect>
                                  </p:childTnLst>
                                </p:cTn>
                              </p:par>
                              <p:par>
                                <p:cTn id="59" presetID="14" presetClass="entr" presetSubtype="10" fill="hold" nodeType="withEffect">
                                  <p:stCondLst>
                                    <p:cond delay="4500"/>
                                  </p:stCondLst>
                                  <p:childTnLst>
                                    <p:set>
                                      <p:cBhvr>
                                        <p:cTn id="60" dur="1" fill="hold">
                                          <p:stCondLst>
                                            <p:cond delay="0"/>
                                          </p:stCondLst>
                                        </p:cTn>
                                        <p:tgtEl>
                                          <p:spTgt spid="66"/>
                                        </p:tgtEl>
                                        <p:attrNameLst>
                                          <p:attrName>style.visibility</p:attrName>
                                        </p:attrNameLst>
                                      </p:cBhvr>
                                      <p:to>
                                        <p:strVal val="visible"/>
                                      </p:to>
                                    </p:set>
                                    <p:animEffect transition="in" filter="randombar(horizontal)">
                                      <p:cBhvr>
                                        <p:cTn id="61" dur="500"/>
                                        <p:tgtEl>
                                          <p:spTgt spid="66"/>
                                        </p:tgtEl>
                                      </p:cBhvr>
                                    </p:animEffect>
                                  </p:childTnLst>
                                </p:cTn>
                              </p:par>
                              <p:par>
                                <p:cTn id="62" presetID="22" presetClass="entr" presetSubtype="4" fill="hold" nodeType="withEffect">
                                  <p:stCondLst>
                                    <p:cond delay="4750"/>
                                  </p:stCondLst>
                                  <p:childTnLst>
                                    <p:set>
                                      <p:cBhvr>
                                        <p:cTn id="63" dur="1" fill="hold">
                                          <p:stCondLst>
                                            <p:cond delay="0"/>
                                          </p:stCondLst>
                                        </p:cTn>
                                        <p:tgtEl>
                                          <p:spTgt spid="69"/>
                                        </p:tgtEl>
                                        <p:attrNameLst>
                                          <p:attrName>style.visibility</p:attrName>
                                        </p:attrNameLst>
                                      </p:cBhvr>
                                      <p:to>
                                        <p:strVal val="visible"/>
                                      </p:to>
                                    </p:set>
                                    <p:animEffect transition="in" filter="wipe(down)">
                                      <p:cBhvr>
                                        <p:cTn id="64" dur="500"/>
                                        <p:tgtEl>
                                          <p:spTgt spid="69"/>
                                        </p:tgtEl>
                                      </p:cBhvr>
                                    </p:animEffect>
                                  </p:childTnLst>
                                </p:cTn>
                              </p:par>
                              <p:par>
                                <p:cTn id="65" presetID="14" presetClass="entr" presetSubtype="10" fill="hold" nodeType="withEffect">
                                  <p:stCondLst>
                                    <p:cond delay="5000"/>
                                  </p:stCondLst>
                                  <p:childTnLst>
                                    <p:set>
                                      <p:cBhvr>
                                        <p:cTn id="66" dur="1" fill="hold">
                                          <p:stCondLst>
                                            <p:cond delay="0"/>
                                          </p:stCondLst>
                                        </p:cTn>
                                        <p:tgtEl>
                                          <p:spTgt spid="72"/>
                                        </p:tgtEl>
                                        <p:attrNameLst>
                                          <p:attrName>style.visibility</p:attrName>
                                        </p:attrNameLst>
                                      </p:cBhvr>
                                      <p:to>
                                        <p:strVal val="visible"/>
                                      </p:to>
                                    </p:set>
                                    <p:animEffect transition="in" filter="randombar(horizontal)">
                                      <p:cBhvr>
                                        <p:cTn id="6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出自【趣你的PPT】(微信:qunideppt)：最优质的PPT资源库"/>
          <p:cNvPicPr>
            <a:picLocks noChangeAspect="1"/>
          </p:cNvPicPr>
          <p:nvPr/>
        </p:nvPicPr>
        <p:blipFill>
          <a:blip r:embed="rId2"/>
          <a:stretch>
            <a:fillRect/>
          </a:stretch>
        </p:blipFill>
        <p:spPr>
          <a:xfrm>
            <a:off x="2907306" y="0"/>
            <a:ext cx="9269604" cy="6858000"/>
          </a:xfrm>
          <a:prstGeom prst="rect">
            <a:avLst/>
          </a:prstGeom>
        </p:spPr>
      </p:pic>
      <p:sp>
        <p:nvSpPr>
          <p:cNvPr id="6" name="出自【趣你的PPT】(微信:qunideppt)：最优质的PPT资源库"/>
          <p:cNvSpPr/>
          <p:nvPr/>
        </p:nvSpPr>
        <p:spPr>
          <a:xfrm>
            <a:off x="0" y="0"/>
            <a:ext cx="5834130" cy="6858000"/>
          </a:xfrm>
          <a:prstGeom prst="rect">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出自【趣你的PPT】(微信:qunideppt)：最优质的PPT资源库"/>
          <p:cNvGrpSpPr/>
          <p:nvPr/>
        </p:nvGrpSpPr>
        <p:grpSpPr>
          <a:xfrm>
            <a:off x="1100982" y="826043"/>
            <a:ext cx="3634436" cy="1627960"/>
            <a:chOff x="1100982" y="826043"/>
            <a:chExt cx="3634436" cy="1627960"/>
          </a:xfrm>
        </p:grpSpPr>
        <p:sp>
          <p:nvSpPr>
            <p:cNvPr id="7" name="出自【趣你的PPT】(微信:qunideppt)：最优质的PPT资源库"/>
            <p:cNvSpPr txBox="1"/>
            <p:nvPr/>
          </p:nvSpPr>
          <p:spPr>
            <a:xfrm>
              <a:off x="1100982" y="826043"/>
              <a:ext cx="1288617"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您的文字</a:t>
              </a:r>
            </a:p>
          </p:txBody>
        </p:sp>
        <p:sp>
          <p:nvSpPr>
            <p:cNvPr id="8" name="出自【趣你的PPT】(微信:qunideppt)：最优质的PPT资源库"/>
            <p:cNvSpPr txBox="1"/>
            <p:nvPr/>
          </p:nvSpPr>
          <p:spPr>
            <a:xfrm>
              <a:off x="1114734" y="1069008"/>
              <a:ext cx="3620684" cy="1384995"/>
            </a:xfrm>
            <a:prstGeom prst="rect">
              <a:avLst/>
            </a:prstGeom>
            <a:noFill/>
          </p:spPr>
          <p:txBody>
            <a:bodyPr wrap="square" rtlCol="0">
              <a:spAutoFit/>
            </a:bodyPr>
            <a:lstStyle/>
            <a:p>
              <a:pPr algn="just"/>
              <a:endParaRPr lang="zh-CN" altLang="en-US" sz="1200">
                <a:solidFill>
                  <a:schemeClr val="bg1"/>
                </a:solidFill>
                <a:latin typeface="微软雅黑" panose="020B0503020204020204" pitchFamily="34" charset="-122"/>
                <a:ea typeface="微软雅黑" panose="020B0503020204020204" pitchFamily="34" charset="-122"/>
              </a:endParaRPr>
            </a:p>
            <a:p>
              <a:pPr algn="just"/>
              <a:r>
                <a:rPr lang="zh-CN" altLang="en-US" sz="1200">
                  <a:solidFill>
                    <a:schemeClr val="bg1"/>
                  </a:solidFill>
                  <a:latin typeface="微软雅黑" panose="020B0503020204020204" pitchFamily="34" charset="-122"/>
                  <a:ea typeface="微软雅黑" panose="020B0503020204020204" pitchFamily="34" charset="-122"/>
                </a:rPr>
                <a:t>该原创</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模板来自公众号：趣你的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。我们制作的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教程视频</a:t>
              </a:r>
              <a:r>
                <a:rPr lang="en-US" altLang="zh-CN" sz="1200">
                  <a:solidFill>
                    <a:schemeClr val="bg1"/>
                  </a:solidFill>
                  <a:latin typeface="微软雅黑" panose="020B0503020204020204" pitchFamily="34" charset="-122"/>
                  <a:ea typeface="微软雅黑" panose="020B0503020204020204" pitchFamily="34" charset="-122"/>
                </a:rPr>
                <a:t>《</a:t>
              </a:r>
              <a:r>
                <a:rPr lang="zh-CN" altLang="en-US" sz="1200">
                  <a:solidFill>
                    <a:schemeClr val="bg1"/>
                  </a:solidFill>
                  <a:latin typeface="微软雅黑" panose="020B0503020204020204" pitchFamily="34" charset="-122"/>
                  <a:ea typeface="微软雅黑" panose="020B0503020204020204" pitchFamily="34" charset="-122"/>
                </a:rPr>
                <a:t>趣你的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，播放量已超过</a:t>
              </a:r>
              <a:r>
                <a:rPr lang="en-US" altLang="zh-CN" sz="1200">
                  <a:solidFill>
                    <a:schemeClr val="bg1"/>
                  </a:solidFill>
                  <a:latin typeface="微软雅黑" panose="020B0503020204020204" pitchFamily="34" charset="-122"/>
                  <a:ea typeface="微软雅黑" panose="020B0503020204020204" pitchFamily="34" charset="-122"/>
                </a:rPr>
                <a:t>500</a:t>
              </a:r>
              <a:r>
                <a:rPr lang="zh-CN" altLang="en-US" sz="1200">
                  <a:solidFill>
                    <a:schemeClr val="bg1"/>
                  </a:solidFill>
                  <a:latin typeface="微软雅黑" panose="020B0503020204020204" pitchFamily="34" charset="-122"/>
                  <a:ea typeface="微软雅黑" panose="020B0503020204020204" pitchFamily="34" charset="-122"/>
                </a:rPr>
                <a:t>万次。</a:t>
              </a:r>
            </a:p>
            <a:p>
              <a:pPr algn="just"/>
              <a:r>
                <a:rPr lang="zh-CN" altLang="en-US" sz="1200">
                  <a:solidFill>
                    <a:schemeClr val="bg1"/>
                  </a:solidFill>
                  <a:latin typeface="微软雅黑" panose="020B0503020204020204" pitchFamily="34" charset="-122"/>
                  <a:ea typeface="微软雅黑" panose="020B0503020204020204" pitchFamily="34" charset="-122"/>
                </a:rPr>
                <a:t>一不小心，就学会</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，快来加入我们。</a:t>
              </a:r>
            </a:p>
            <a:p>
              <a:pPr algn="just"/>
              <a:endParaRPr lang="zh-CN" altLang="en-US" sz="1200">
                <a:solidFill>
                  <a:schemeClr val="bg1"/>
                </a:solidFill>
                <a:latin typeface="微软雅黑" panose="020B0503020204020204" pitchFamily="34" charset="-122"/>
                <a:ea typeface="微软雅黑" panose="020B0503020204020204" pitchFamily="34" charset="-122"/>
              </a:endParaRPr>
            </a:p>
            <a:p>
              <a:pPr algn="just"/>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0" name="Group 9出自【趣你的PPT】(微信:qunideppt)：最优质的PPT资源库"/>
          <p:cNvGrpSpPr/>
          <p:nvPr/>
        </p:nvGrpSpPr>
        <p:grpSpPr>
          <a:xfrm>
            <a:off x="3112194" y="4154348"/>
            <a:ext cx="1500550" cy="1500550"/>
            <a:chOff x="3112194" y="4154348"/>
            <a:chExt cx="1500550" cy="1500550"/>
          </a:xfrm>
        </p:grpSpPr>
        <p:sp>
          <p:nvSpPr>
            <p:cNvPr id="14" name="出自【趣你的PPT】(微信:qunideppt)：最优质的PPT资源库"/>
            <p:cNvSpPr/>
            <p:nvPr/>
          </p:nvSpPr>
          <p:spPr>
            <a:xfrm>
              <a:off x="3112194" y="4154348"/>
              <a:ext cx="1500550" cy="15005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出自【趣你的PPT】(微信:qunideppt)：最优质的PPT资源库"/>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015" y="4304348"/>
              <a:ext cx="666659" cy="666659"/>
            </a:xfrm>
            <a:prstGeom prst="rect">
              <a:avLst/>
            </a:prstGeom>
          </p:spPr>
        </p:pic>
        <p:sp>
          <p:nvSpPr>
            <p:cNvPr id="22" name="出自【趣你的PPT】(微信:qunideppt)：最优质的PPT资源库"/>
            <p:cNvSpPr txBox="1"/>
            <p:nvPr/>
          </p:nvSpPr>
          <p:spPr>
            <a:xfrm>
              <a:off x="3480876" y="4988741"/>
              <a:ext cx="82626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文本</a:t>
              </a:r>
            </a:p>
          </p:txBody>
        </p:sp>
      </p:grpSp>
      <p:grpSp>
        <p:nvGrpSpPr>
          <p:cNvPr id="3" name="Group 2出自【趣你的PPT】(微信:qunideppt)：最优质的PPT资源库"/>
          <p:cNvGrpSpPr/>
          <p:nvPr/>
        </p:nvGrpSpPr>
        <p:grpSpPr>
          <a:xfrm>
            <a:off x="3112194" y="2469362"/>
            <a:ext cx="1500550" cy="1500550"/>
            <a:chOff x="3112194" y="2469362"/>
            <a:chExt cx="1500550" cy="1500550"/>
          </a:xfrm>
        </p:grpSpPr>
        <p:sp>
          <p:nvSpPr>
            <p:cNvPr id="11" name="出自【趣你的PPT】(微信:qunideppt)：最优质的PPT资源库"/>
            <p:cNvSpPr/>
            <p:nvPr/>
          </p:nvSpPr>
          <p:spPr>
            <a:xfrm>
              <a:off x="3112194" y="2469362"/>
              <a:ext cx="1500550" cy="15005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出自【趣你的PPT】(微信:qunideppt)：最优质的PPT资源库"/>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617" y="2669032"/>
              <a:ext cx="729193" cy="719204"/>
            </a:xfrm>
            <a:prstGeom prst="rect">
              <a:avLst/>
            </a:prstGeom>
          </p:spPr>
        </p:pic>
        <p:sp>
          <p:nvSpPr>
            <p:cNvPr id="23" name="出自【趣你的PPT】(微信:qunideppt)：最优质的PPT资源库"/>
            <p:cNvSpPr txBox="1"/>
            <p:nvPr/>
          </p:nvSpPr>
          <p:spPr>
            <a:xfrm>
              <a:off x="3460593" y="3342392"/>
              <a:ext cx="82626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文本</a:t>
              </a:r>
            </a:p>
          </p:txBody>
        </p:sp>
      </p:grpSp>
      <p:grpSp>
        <p:nvGrpSpPr>
          <p:cNvPr id="2" name="Group 1出自【趣你的PPT】(微信:qunideppt)：最优质的PPT资源库"/>
          <p:cNvGrpSpPr/>
          <p:nvPr/>
        </p:nvGrpSpPr>
        <p:grpSpPr>
          <a:xfrm>
            <a:off x="1126740" y="2469363"/>
            <a:ext cx="1500550" cy="1500550"/>
            <a:chOff x="1126740" y="2469363"/>
            <a:chExt cx="1500550" cy="1500550"/>
          </a:xfrm>
        </p:grpSpPr>
        <p:sp>
          <p:nvSpPr>
            <p:cNvPr id="9" name="出自【趣你的PPT】(微信:qunideppt)：最优质的PPT资源库"/>
            <p:cNvSpPr/>
            <p:nvPr/>
          </p:nvSpPr>
          <p:spPr>
            <a:xfrm>
              <a:off x="1126740" y="2469363"/>
              <a:ext cx="1500550" cy="15005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出自【趣你的PPT】(微信:qunideppt)：最优质的PPT资源库"/>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4896" y="2606144"/>
              <a:ext cx="844980" cy="844980"/>
            </a:xfrm>
            <a:prstGeom prst="rect">
              <a:avLst/>
            </a:prstGeom>
          </p:spPr>
        </p:pic>
        <p:sp>
          <p:nvSpPr>
            <p:cNvPr id="24" name="出自【趣你的PPT】(微信:qunideppt)：最优质的PPT资源库"/>
            <p:cNvSpPr txBox="1"/>
            <p:nvPr/>
          </p:nvSpPr>
          <p:spPr>
            <a:xfrm>
              <a:off x="1449893" y="3342391"/>
              <a:ext cx="82626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文本</a:t>
              </a:r>
            </a:p>
          </p:txBody>
        </p:sp>
      </p:grpSp>
      <p:grpSp>
        <p:nvGrpSpPr>
          <p:cNvPr id="4" name="Group 3出自【趣你的PPT】(微信:qunideppt)：最优质的PPT资源库"/>
          <p:cNvGrpSpPr/>
          <p:nvPr/>
        </p:nvGrpSpPr>
        <p:grpSpPr>
          <a:xfrm>
            <a:off x="1126740" y="4154349"/>
            <a:ext cx="1500550" cy="1500550"/>
            <a:chOff x="1126740" y="4154349"/>
            <a:chExt cx="1500550" cy="1500550"/>
          </a:xfrm>
        </p:grpSpPr>
        <p:sp>
          <p:nvSpPr>
            <p:cNvPr id="13" name="出自【趣你的PPT】(微信:qunideppt)：最优质的PPT资源库"/>
            <p:cNvSpPr/>
            <p:nvPr/>
          </p:nvSpPr>
          <p:spPr>
            <a:xfrm>
              <a:off x="1126740" y="4154349"/>
              <a:ext cx="1500550" cy="15005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出自【趣你的PPT】(微信:qunideppt)：最优质的PPT资源库"/>
            <p:cNvPicPr>
              <a:picLocks noChangeAspect="1"/>
            </p:cNvPicPr>
            <p:nvPr/>
          </p:nvPicPr>
          <p:blipFill>
            <a:blip r:embed="rId6"/>
            <a:stretch>
              <a:fillRect/>
            </a:stretch>
          </p:blipFill>
          <p:spPr>
            <a:xfrm>
              <a:off x="1567769" y="4386671"/>
              <a:ext cx="646078" cy="646078"/>
            </a:xfrm>
            <a:prstGeom prst="rect">
              <a:avLst/>
            </a:prstGeom>
          </p:spPr>
        </p:pic>
        <p:sp>
          <p:nvSpPr>
            <p:cNvPr id="25" name="出自【趣你的PPT】(微信:qunideppt)：最优质的PPT资源库"/>
            <p:cNvSpPr txBox="1"/>
            <p:nvPr/>
          </p:nvSpPr>
          <p:spPr>
            <a:xfrm>
              <a:off x="1434255" y="5039523"/>
              <a:ext cx="82626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文本</a:t>
              </a:r>
            </a:p>
          </p:txBody>
        </p:sp>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1000"/>
                                        <p:tgtEl>
                                          <p:spTgt spid="2"/>
                                        </p:tgtEl>
                                      </p:cBhvr>
                                    </p:animEffect>
                                  </p:childTnLst>
                                </p:cTn>
                              </p:par>
                            </p:childTnLst>
                          </p:cTn>
                        </p:par>
                        <p:par>
                          <p:cTn id="16" fill="hold">
                            <p:stCondLst>
                              <p:cond delay="2000"/>
                            </p:stCondLst>
                            <p:childTnLst>
                              <p:par>
                                <p:cTn id="17" presetID="21"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000"/>
                                        <p:tgtEl>
                                          <p:spTgt spid="3"/>
                                        </p:tgtEl>
                                      </p:cBhvr>
                                    </p:animEffect>
                                  </p:childTnLst>
                                </p:cTn>
                              </p:par>
                            </p:childTnLst>
                          </p:cTn>
                        </p:par>
                        <p:par>
                          <p:cTn id="20" fill="hold">
                            <p:stCondLst>
                              <p:cond delay="3000"/>
                            </p:stCondLst>
                            <p:childTnLst>
                              <p:par>
                                <p:cTn id="21" presetID="21" presetClass="entr" presetSubtype="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1000"/>
                                        <p:tgtEl>
                                          <p:spTgt spid="4"/>
                                        </p:tgtEl>
                                      </p:cBhvr>
                                    </p:animEffect>
                                  </p:childTnLst>
                                </p:cTn>
                              </p:par>
                            </p:childTnLst>
                          </p:cTn>
                        </p:par>
                        <p:par>
                          <p:cTn id="24" fill="hold">
                            <p:stCondLst>
                              <p:cond delay="4000"/>
                            </p:stCondLst>
                            <p:childTnLst>
                              <p:par>
                                <p:cTn id="25" presetID="21"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grpSp>
        <p:nvGrpSpPr>
          <p:cNvPr id="8" name="Group 7出自【趣你的PPT】(微信:qunideppt)：最优质的PPT资源库"/>
          <p:cNvGrpSpPr/>
          <p:nvPr/>
        </p:nvGrpSpPr>
        <p:grpSpPr>
          <a:xfrm rot="16200000">
            <a:off x="1660047" y="1924820"/>
            <a:ext cx="940670" cy="785950"/>
            <a:chOff x="3624540" y="1630017"/>
            <a:chExt cx="695672" cy="689115"/>
          </a:xfrm>
        </p:grpSpPr>
        <p:cxnSp>
          <p:nvCxnSpPr>
            <p:cNvPr id="11" name="出自【趣你的PPT】(微信:qunideppt)：最优质的PPT资源库"/>
            <p:cNvCxnSpPr/>
            <p:nvPr/>
          </p:nvCxnSpPr>
          <p:spPr>
            <a:xfrm>
              <a:off x="3624540" y="1646620"/>
              <a:ext cx="6891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出自【趣你的PPT】(微信:qunideppt)：最优质的PPT资源库"/>
            <p:cNvCxnSpPr/>
            <p:nvPr/>
          </p:nvCxnSpPr>
          <p:spPr>
            <a:xfrm rot="5400000" flipV="1">
              <a:off x="3975653" y="1974573"/>
              <a:ext cx="689115"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出自【趣你的PPT】(微信:qunideppt)：最优质的PPT资源库"/>
          <p:cNvGrpSpPr/>
          <p:nvPr/>
        </p:nvGrpSpPr>
        <p:grpSpPr>
          <a:xfrm>
            <a:off x="4508296" y="1847462"/>
            <a:ext cx="785947" cy="860125"/>
            <a:chOff x="3631096" y="1630017"/>
            <a:chExt cx="689113" cy="636105"/>
          </a:xfrm>
        </p:grpSpPr>
        <p:cxnSp>
          <p:nvCxnSpPr>
            <p:cNvPr id="18" name="出自【趣你的PPT】(微信:qunideppt)：最优质的PPT资源库"/>
            <p:cNvCxnSpPr/>
            <p:nvPr/>
          </p:nvCxnSpPr>
          <p:spPr>
            <a:xfrm>
              <a:off x="3631096" y="1630017"/>
              <a:ext cx="6891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出自【趣你的PPT】(微信:qunideppt)：最优质的PPT资源库"/>
            <p:cNvCxnSpPr/>
            <p:nvPr/>
          </p:nvCxnSpPr>
          <p:spPr>
            <a:xfrm>
              <a:off x="4320209" y="1630017"/>
              <a:ext cx="0" cy="6361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20" name="出自【趣你的PPT】(微信:qunideppt)：最优质的PPT资源库"/>
          <p:cNvCxnSpPr>
            <a:stCxn id="38" idx="2"/>
          </p:cNvCxnSpPr>
          <p:nvPr/>
        </p:nvCxnSpPr>
        <p:spPr>
          <a:xfrm flipH="1">
            <a:off x="1737406" y="3818579"/>
            <a:ext cx="1" cy="5465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出自【趣你的PPT】(微信:qunideppt)：最优质的PPT资源库"/>
          <p:cNvCxnSpPr>
            <a:stCxn id="41" idx="2"/>
            <a:endCxn id="50" idx="0"/>
          </p:cNvCxnSpPr>
          <p:nvPr/>
        </p:nvCxnSpPr>
        <p:spPr>
          <a:xfrm>
            <a:off x="5294243" y="3746903"/>
            <a:ext cx="7557" cy="6182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出自【趣你的PPT】(微信:qunideppt)：最优质的PPT资源库"/>
          <p:cNvGrpSpPr/>
          <p:nvPr/>
        </p:nvGrpSpPr>
        <p:grpSpPr>
          <a:xfrm>
            <a:off x="2719841" y="3312174"/>
            <a:ext cx="205695" cy="1070860"/>
            <a:chOff x="2071791" y="2812635"/>
            <a:chExt cx="180352" cy="791954"/>
          </a:xfrm>
        </p:grpSpPr>
        <p:cxnSp>
          <p:nvCxnSpPr>
            <p:cNvPr id="23" name="出自【趣你的PPT】(微信:qunideppt)：最优质的PPT资源库"/>
            <p:cNvCxnSpPr/>
            <p:nvPr/>
          </p:nvCxnSpPr>
          <p:spPr>
            <a:xfrm>
              <a:off x="2071791" y="2812635"/>
              <a:ext cx="18035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出自【趣你的PPT】(微信:qunideppt)：最优质的PPT资源库"/>
            <p:cNvCxnSpPr/>
            <p:nvPr/>
          </p:nvCxnSpPr>
          <p:spPr>
            <a:xfrm>
              <a:off x="2252143" y="2816085"/>
              <a:ext cx="0" cy="7885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出自【趣你的PPT】(微信:qunideppt)：最优质的PPT资源库"/>
          <p:cNvGrpSpPr/>
          <p:nvPr/>
        </p:nvGrpSpPr>
        <p:grpSpPr>
          <a:xfrm>
            <a:off x="4106113" y="3277084"/>
            <a:ext cx="205695" cy="1074593"/>
            <a:chOff x="3287264" y="2786684"/>
            <a:chExt cx="180352" cy="794715"/>
          </a:xfrm>
        </p:grpSpPr>
        <p:cxnSp>
          <p:nvCxnSpPr>
            <p:cNvPr id="26" name="出自【趣你的PPT】(微信:qunideppt)：最优质的PPT资源库"/>
            <p:cNvCxnSpPr/>
            <p:nvPr/>
          </p:nvCxnSpPr>
          <p:spPr>
            <a:xfrm>
              <a:off x="3287264" y="2792895"/>
              <a:ext cx="0" cy="7885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出自【趣你的PPT】(微信:qunideppt)：最优质的PPT资源库"/>
            <p:cNvCxnSpPr/>
            <p:nvPr/>
          </p:nvCxnSpPr>
          <p:spPr>
            <a:xfrm>
              <a:off x="3287264" y="2786684"/>
              <a:ext cx="18035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出自【趣你的PPT】(微信:qunideppt)：最优质的PPT资源库"/>
          <p:cNvGrpSpPr/>
          <p:nvPr/>
        </p:nvGrpSpPr>
        <p:grpSpPr>
          <a:xfrm>
            <a:off x="2533391" y="1193410"/>
            <a:ext cx="1964869" cy="1039316"/>
            <a:chOff x="2365966" y="1238353"/>
            <a:chExt cx="1964869" cy="1039316"/>
          </a:xfrm>
        </p:grpSpPr>
        <p:sp>
          <p:nvSpPr>
            <p:cNvPr id="29" name="出自【趣你的PPT】(微信:qunideppt)：最优质的PPT资源库"/>
            <p:cNvSpPr/>
            <p:nvPr/>
          </p:nvSpPr>
          <p:spPr>
            <a:xfrm>
              <a:off x="2365966" y="1238353"/>
              <a:ext cx="1964869" cy="1039316"/>
            </a:xfrm>
            <a:prstGeom prst="roundRect">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833900" y="1399236"/>
              <a:ext cx="944562" cy="717550"/>
              <a:chOff x="2692810" y="1446126"/>
              <a:chExt cx="944562" cy="717550"/>
            </a:xfrm>
          </p:grpSpPr>
          <p:sp>
            <p:nvSpPr>
              <p:cNvPr id="31" name="出自【趣你的PPT】(微信:qunideppt)：最优质的PPT资源库"/>
              <p:cNvSpPr/>
              <p:nvPr/>
            </p:nvSpPr>
            <p:spPr bwMode="auto">
              <a:xfrm>
                <a:off x="2692810" y="1563601"/>
                <a:ext cx="282575"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2" name="出自【趣你的PPT】(微信:qunideppt)：最优质的PPT资源库"/>
              <p:cNvSpPr>
                <a:spLocks noChangeArrowheads="1"/>
              </p:cNvSpPr>
              <p:nvPr/>
            </p:nvSpPr>
            <p:spPr bwMode="auto">
              <a:xfrm>
                <a:off x="2781710" y="1446126"/>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3" name="出自【趣你的PPT】(微信:qunideppt)：最优质的PPT资源库"/>
              <p:cNvSpPr/>
              <p:nvPr/>
            </p:nvSpPr>
            <p:spPr bwMode="auto">
              <a:xfrm>
                <a:off x="3023010" y="1563601"/>
                <a:ext cx="284163" cy="600075"/>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4" name="出自【趣你的PPT】(微信:qunideppt)：最优质的PPT资源库"/>
              <p:cNvSpPr>
                <a:spLocks noChangeArrowheads="1"/>
              </p:cNvSpPr>
              <p:nvPr/>
            </p:nvSpPr>
            <p:spPr bwMode="auto">
              <a:xfrm>
                <a:off x="3107147" y="1446126"/>
                <a:ext cx="109538"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5" name="出自【趣你的PPT】(微信:qunideppt)：最优质的PPT资源库"/>
              <p:cNvSpPr/>
              <p:nvPr/>
            </p:nvSpPr>
            <p:spPr bwMode="auto">
              <a:xfrm>
                <a:off x="3354797" y="1563601"/>
                <a:ext cx="282575" cy="600075"/>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6" name="出自【趣你的PPT】(微信:qunideppt)：最优质的PPT资源库"/>
              <p:cNvSpPr>
                <a:spLocks noChangeArrowheads="1"/>
              </p:cNvSpPr>
              <p:nvPr/>
            </p:nvSpPr>
            <p:spPr bwMode="auto">
              <a:xfrm>
                <a:off x="3443697" y="1446126"/>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pSp>
      <p:grpSp>
        <p:nvGrpSpPr>
          <p:cNvPr id="37" name="Group 36出自【趣你的PPT】(微信:qunideppt)：最优质的PPT资源库"/>
          <p:cNvGrpSpPr/>
          <p:nvPr/>
        </p:nvGrpSpPr>
        <p:grpSpPr>
          <a:xfrm>
            <a:off x="754972" y="2779263"/>
            <a:ext cx="1964869" cy="1039316"/>
            <a:chOff x="587547" y="2824206"/>
            <a:chExt cx="1964869" cy="1039316"/>
          </a:xfrm>
        </p:grpSpPr>
        <p:sp>
          <p:nvSpPr>
            <p:cNvPr id="38" name="出自【趣你的PPT】(微信:qunideppt)：最优质的PPT资源库"/>
            <p:cNvSpPr/>
            <p:nvPr/>
          </p:nvSpPr>
          <p:spPr>
            <a:xfrm>
              <a:off x="587547" y="2824206"/>
              <a:ext cx="1964869" cy="1039316"/>
            </a:xfrm>
            <a:prstGeom prst="roundRect">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出自【趣你的PPT】(微信:qunideppt)：最优质的PPT资源库"/>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514" y="2960679"/>
              <a:ext cx="831167" cy="831167"/>
            </a:xfrm>
            <a:prstGeom prst="rect">
              <a:avLst/>
            </a:prstGeom>
          </p:spPr>
        </p:pic>
      </p:grpSp>
      <p:grpSp>
        <p:nvGrpSpPr>
          <p:cNvPr id="40" name="Group 39出自【趣你的PPT】(微信:qunideppt)：最优质的PPT资源库"/>
          <p:cNvGrpSpPr/>
          <p:nvPr/>
        </p:nvGrpSpPr>
        <p:grpSpPr>
          <a:xfrm>
            <a:off x="4311808" y="2707587"/>
            <a:ext cx="1964869" cy="1039316"/>
            <a:chOff x="4144383" y="2752530"/>
            <a:chExt cx="1964869" cy="1039316"/>
          </a:xfrm>
        </p:grpSpPr>
        <p:sp>
          <p:nvSpPr>
            <p:cNvPr id="41" name="出自【趣你的PPT】(微信:qunideppt)：最优质的PPT资源库"/>
            <p:cNvSpPr/>
            <p:nvPr/>
          </p:nvSpPr>
          <p:spPr>
            <a:xfrm>
              <a:off x="4144383" y="2752530"/>
              <a:ext cx="1964869" cy="1039316"/>
            </a:xfrm>
            <a:prstGeom prst="roundRect">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出自【趣你的PPT】(微信:qunideppt)：最优质的PPT资源库"/>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0820" y="2836941"/>
              <a:ext cx="881732" cy="899368"/>
            </a:xfrm>
            <a:prstGeom prst="rect">
              <a:avLst/>
            </a:prstGeom>
          </p:spPr>
        </p:pic>
      </p:grpSp>
      <p:grpSp>
        <p:nvGrpSpPr>
          <p:cNvPr id="43" name="Group 42出自【趣你的PPT】(微信:qunideppt)：最优质的PPT资源库"/>
          <p:cNvGrpSpPr/>
          <p:nvPr/>
        </p:nvGrpSpPr>
        <p:grpSpPr>
          <a:xfrm>
            <a:off x="2525006" y="4365116"/>
            <a:ext cx="801062" cy="949720"/>
            <a:chOff x="2357581" y="4410059"/>
            <a:chExt cx="801062" cy="949720"/>
          </a:xfrm>
        </p:grpSpPr>
        <p:sp>
          <p:nvSpPr>
            <p:cNvPr id="44" name="出自【趣你的PPT】(微信:qunideppt)：最优质的PPT资源库"/>
            <p:cNvSpPr/>
            <p:nvPr/>
          </p:nvSpPr>
          <p:spPr>
            <a:xfrm>
              <a:off x="2357581" y="4410059"/>
              <a:ext cx="801062" cy="949720"/>
            </a:xfrm>
            <a:prstGeom prst="roundRect">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出自【趣你的PPT】(微信:qunideppt)：最优质的PPT资源库"/>
            <p:cNvPicPr>
              <a:picLocks noChangeAspect="1"/>
            </p:cNvPicPr>
            <p:nvPr/>
          </p:nvPicPr>
          <p:blipFill>
            <a:blip r:embed="rId7"/>
            <a:stretch>
              <a:fillRect/>
            </a:stretch>
          </p:blipFill>
          <p:spPr>
            <a:xfrm>
              <a:off x="2485211" y="4681984"/>
              <a:ext cx="495463" cy="495463"/>
            </a:xfrm>
            <a:prstGeom prst="rect">
              <a:avLst/>
            </a:prstGeom>
          </p:spPr>
        </p:pic>
      </p:grpSp>
      <p:grpSp>
        <p:nvGrpSpPr>
          <p:cNvPr id="46" name="Group 45出自【趣你的PPT】(微信:qunideppt)：最优质的PPT资源库"/>
          <p:cNvGrpSpPr/>
          <p:nvPr/>
        </p:nvGrpSpPr>
        <p:grpSpPr>
          <a:xfrm>
            <a:off x="3713137" y="4365116"/>
            <a:ext cx="801062" cy="949720"/>
            <a:chOff x="3545712" y="4410059"/>
            <a:chExt cx="801062" cy="949720"/>
          </a:xfrm>
        </p:grpSpPr>
        <p:sp>
          <p:nvSpPr>
            <p:cNvPr id="47" name="出自【趣你的PPT】(微信:qunideppt)：最优质的PPT资源库"/>
            <p:cNvSpPr/>
            <p:nvPr/>
          </p:nvSpPr>
          <p:spPr>
            <a:xfrm>
              <a:off x="3545712" y="4410059"/>
              <a:ext cx="801062" cy="949720"/>
            </a:xfrm>
            <a:prstGeom prst="roundRect">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出自【趣你的PPT】(微信:qunideppt)：最优质的PPT资源库"/>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9736" y="4560172"/>
              <a:ext cx="685041" cy="675784"/>
            </a:xfrm>
            <a:prstGeom prst="rect">
              <a:avLst/>
            </a:prstGeom>
          </p:spPr>
        </p:pic>
      </p:grpSp>
      <p:grpSp>
        <p:nvGrpSpPr>
          <p:cNvPr id="49" name="Group 48出自【趣你的PPT】(微信:qunideppt)：最优质的PPT资源库"/>
          <p:cNvGrpSpPr/>
          <p:nvPr/>
        </p:nvGrpSpPr>
        <p:grpSpPr>
          <a:xfrm>
            <a:off x="4901269" y="4365116"/>
            <a:ext cx="801062" cy="949720"/>
            <a:chOff x="4733844" y="4410059"/>
            <a:chExt cx="801062" cy="949720"/>
          </a:xfrm>
        </p:grpSpPr>
        <p:sp>
          <p:nvSpPr>
            <p:cNvPr id="50" name="出自【趣你的PPT】(微信:qunideppt)：最优质的PPT资源库"/>
            <p:cNvSpPr/>
            <p:nvPr/>
          </p:nvSpPr>
          <p:spPr>
            <a:xfrm>
              <a:off x="4733844" y="4410059"/>
              <a:ext cx="801062" cy="949720"/>
            </a:xfrm>
            <a:prstGeom prst="roundRect">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出自【趣你的PPT】(微信:qunideppt)：最优质的PPT资源库"/>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5774" y="4586619"/>
              <a:ext cx="639801" cy="639801"/>
            </a:xfrm>
            <a:prstGeom prst="rect">
              <a:avLst/>
            </a:prstGeom>
          </p:spPr>
        </p:pic>
      </p:grpSp>
      <p:grpSp>
        <p:nvGrpSpPr>
          <p:cNvPr id="52" name="Group 51出自【趣你的PPT】(微信:qunideppt)：最优质的PPT资源库"/>
          <p:cNvGrpSpPr/>
          <p:nvPr/>
        </p:nvGrpSpPr>
        <p:grpSpPr>
          <a:xfrm>
            <a:off x="1336875" y="4365116"/>
            <a:ext cx="801062" cy="949720"/>
            <a:chOff x="1169450" y="4410059"/>
            <a:chExt cx="801062" cy="949720"/>
          </a:xfrm>
        </p:grpSpPr>
        <p:sp>
          <p:nvSpPr>
            <p:cNvPr id="53" name="出自【趣你的PPT】(微信:qunideppt)：最优质的PPT资源库"/>
            <p:cNvSpPr/>
            <p:nvPr/>
          </p:nvSpPr>
          <p:spPr>
            <a:xfrm>
              <a:off x="1169450" y="4410059"/>
              <a:ext cx="801062" cy="949720"/>
            </a:xfrm>
            <a:prstGeom prst="roundRect">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出自【趣你的PPT】(微信:qunideppt)：最优质的PPT资源库"/>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3581" y="4543417"/>
              <a:ext cx="692490" cy="683003"/>
            </a:xfrm>
            <a:prstGeom prst="rect">
              <a:avLst/>
            </a:prstGeom>
          </p:spPr>
        </p:pic>
      </p:grpSp>
      <p:sp>
        <p:nvSpPr>
          <p:cNvPr id="55" name="出自【趣你的PPT】(微信:qunideppt)：最优质的PPT资源库"/>
          <p:cNvSpPr txBox="1"/>
          <p:nvPr/>
        </p:nvSpPr>
        <p:spPr>
          <a:xfrm>
            <a:off x="7669860" y="1838026"/>
            <a:ext cx="3564904" cy="1384995"/>
          </a:xfrm>
          <a:prstGeom prst="rect">
            <a:avLst/>
          </a:prstGeom>
          <a:noFill/>
        </p:spPr>
        <p:txBody>
          <a:bodyPr wrap="square" rtlCol="0">
            <a:spAutoFit/>
          </a:bodyPr>
          <a:lstStyle/>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6" name="出自【趣你的PPT】(微信:qunideppt)：最优质的PPT资源库"/>
          <p:cNvSpPr txBox="1"/>
          <p:nvPr/>
        </p:nvSpPr>
        <p:spPr>
          <a:xfrm>
            <a:off x="7669860" y="1569700"/>
            <a:ext cx="239864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单击此处添加文字</a:t>
            </a:r>
          </a:p>
        </p:txBody>
      </p:sp>
      <p:sp>
        <p:nvSpPr>
          <p:cNvPr id="57" name="出自【趣你的PPT】(微信:qunideppt)：最优质的PPT资源库"/>
          <p:cNvSpPr txBox="1"/>
          <p:nvPr/>
        </p:nvSpPr>
        <p:spPr>
          <a:xfrm>
            <a:off x="7685799" y="3096568"/>
            <a:ext cx="3564904" cy="1384995"/>
          </a:xfrm>
          <a:prstGeom prst="rect">
            <a:avLst/>
          </a:prstGeom>
          <a:noFill/>
        </p:spPr>
        <p:txBody>
          <a:bodyPr wrap="square" rtlCol="0">
            <a:spAutoFit/>
          </a:bodyPr>
          <a:lstStyle/>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8" name="出自【趣你的PPT】(微信:qunideppt)：最优质的PPT资源库"/>
          <p:cNvSpPr txBox="1"/>
          <p:nvPr/>
        </p:nvSpPr>
        <p:spPr>
          <a:xfrm>
            <a:off x="7691512" y="2854013"/>
            <a:ext cx="239864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单击此处添加文字</a:t>
            </a:r>
          </a:p>
        </p:txBody>
      </p:sp>
      <p:sp>
        <p:nvSpPr>
          <p:cNvPr id="59" name="出自【趣你的PPT】(微信:qunideppt)：最优质的PPT资源库"/>
          <p:cNvSpPr txBox="1"/>
          <p:nvPr/>
        </p:nvSpPr>
        <p:spPr>
          <a:xfrm>
            <a:off x="7669860" y="4395721"/>
            <a:ext cx="3564904" cy="1384995"/>
          </a:xfrm>
          <a:prstGeom prst="rect">
            <a:avLst/>
          </a:prstGeom>
          <a:noFill/>
        </p:spPr>
        <p:txBody>
          <a:bodyPr wrap="square" rtlCol="0">
            <a:spAutoFit/>
          </a:bodyPr>
          <a:lstStyle/>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0" name="出自【趣你的PPT】(微信:qunideppt)：最优质的PPT资源库"/>
          <p:cNvSpPr txBox="1"/>
          <p:nvPr/>
        </p:nvSpPr>
        <p:spPr>
          <a:xfrm>
            <a:off x="7669860" y="4138326"/>
            <a:ext cx="239864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单击此处添加文字</a:t>
            </a:r>
          </a:p>
        </p:txBody>
      </p:sp>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52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52000">
                                          <p:cBhvr additive="base">
                                            <p:cTn id="7" dur="500" fill="hold"/>
                                            <p:tgtEl>
                                              <p:spTgt spid="28"/>
                                            </p:tgtEl>
                                            <p:attrNameLst>
                                              <p:attrName>ppt_x</p:attrName>
                                            </p:attrNameLst>
                                          </p:cBhvr>
                                          <p:tavLst>
                                            <p:tav tm="0">
                                              <p:val>
                                                <p:strVal val="#ppt_x"/>
                                              </p:val>
                                            </p:tav>
                                            <p:tav tm="100000">
                                              <p:val>
                                                <p:strVal val="#ppt_x"/>
                                              </p:val>
                                            </p:tav>
                                          </p:tavLst>
                                        </p:anim>
                                        <p:anim calcmode="lin" valueType="num" p14:bounceEnd="52000">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000"/>
                                </p:stCondLst>
                                <p:childTnLst>
                                  <p:par>
                                    <p:cTn id="17" presetID="2" presetClass="entr" presetSubtype="8" fill="hold" nodeType="afterEffect" p14:presetBounceEnd="52000">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14:bounceEnd="52000">
                                          <p:cBhvr additive="base">
                                            <p:cTn id="19" dur="500" fill="hold"/>
                                            <p:tgtEl>
                                              <p:spTgt spid="37"/>
                                            </p:tgtEl>
                                            <p:attrNameLst>
                                              <p:attrName>ppt_x</p:attrName>
                                            </p:attrNameLst>
                                          </p:cBhvr>
                                          <p:tavLst>
                                            <p:tav tm="0">
                                              <p:val>
                                                <p:strVal val="0-#ppt_w/2"/>
                                              </p:val>
                                            </p:tav>
                                            <p:tav tm="100000">
                                              <p:val>
                                                <p:strVal val="#ppt_x"/>
                                              </p:val>
                                            </p:tav>
                                          </p:tavLst>
                                        </p:anim>
                                        <p:anim calcmode="lin" valueType="num" p14:bounceEnd="52000">
                                          <p:cBhvr additive="base">
                                            <p:cTn id="20" dur="5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52000">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14:bounceEnd="52000">
                                          <p:cBhvr additive="base">
                                            <p:cTn id="23" dur="500" fill="hold"/>
                                            <p:tgtEl>
                                              <p:spTgt spid="40"/>
                                            </p:tgtEl>
                                            <p:attrNameLst>
                                              <p:attrName>ppt_x</p:attrName>
                                            </p:attrNameLst>
                                          </p:cBhvr>
                                          <p:tavLst>
                                            <p:tav tm="0">
                                              <p:val>
                                                <p:strVal val="1+#ppt_w/2"/>
                                              </p:val>
                                            </p:tav>
                                            <p:tav tm="100000">
                                              <p:val>
                                                <p:strVal val="#ppt_x"/>
                                              </p:val>
                                            </p:tav>
                                          </p:tavLst>
                                        </p:anim>
                                        <p:anim calcmode="lin" valueType="num" p14:bounceEnd="52000">
                                          <p:cBhvr additive="base">
                                            <p:cTn id="24" dur="500" fill="hold"/>
                                            <p:tgtEl>
                                              <p:spTgt spid="40"/>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par>
                                    <p:cTn id="29" presetID="22"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par>
                                    <p:cTn id="32" presetID="22" presetClass="entr" presetSubtype="1"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up)">
                                          <p:cBhvr>
                                            <p:cTn id="34" dur="500"/>
                                            <p:tgtEl>
                                              <p:spTgt spid="25"/>
                                            </p:tgtEl>
                                          </p:cBhvr>
                                        </p:animEffect>
                                      </p:childTnLst>
                                    </p:cTn>
                                  </p:par>
                                  <p:par>
                                    <p:cTn id="35" presetID="22"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par>
                              <p:cTn id="38" fill="hold">
                                <p:stCondLst>
                                  <p:cond delay="2000"/>
                                </p:stCondLst>
                                <p:childTnLst>
                                  <p:par>
                                    <p:cTn id="39" presetID="42" presetClass="entr" presetSubtype="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anim calcmode="lin" valueType="num">
                                          <p:cBhvr>
                                            <p:cTn id="42" dur="500" fill="hold"/>
                                            <p:tgtEl>
                                              <p:spTgt spid="52"/>
                                            </p:tgtEl>
                                            <p:attrNameLst>
                                              <p:attrName>ppt_x</p:attrName>
                                            </p:attrNameLst>
                                          </p:cBhvr>
                                          <p:tavLst>
                                            <p:tav tm="0">
                                              <p:val>
                                                <p:strVal val="#ppt_x"/>
                                              </p:val>
                                            </p:tav>
                                            <p:tav tm="100000">
                                              <p:val>
                                                <p:strVal val="#ppt_x"/>
                                              </p:val>
                                            </p:tav>
                                          </p:tavLst>
                                        </p:anim>
                                        <p:anim calcmode="lin" valueType="num">
                                          <p:cBhvr>
                                            <p:cTn id="43" dur="500" fill="hold"/>
                                            <p:tgtEl>
                                              <p:spTgt spid="5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anim calcmode="lin" valueType="num">
                                          <p:cBhvr>
                                            <p:cTn id="47" dur="500" fill="hold"/>
                                            <p:tgtEl>
                                              <p:spTgt spid="43"/>
                                            </p:tgtEl>
                                            <p:attrNameLst>
                                              <p:attrName>ppt_x</p:attrName>
                                            </p:attrNameLst>
                                          </p:cBhvr>
                                          <p:tavLst>
                                            <p:tav tm="0">
                                              <p:val>
                                                <p:strVal val="#ppt_x"/>
                                              </p:val>
                                            </p:tav>
                                            <p:tav tm="100000">
                                              <p:val>
                                                <p:strVal val="#ppt_x"/>
                                              </p:val>
                                            </p:tav>
                                          </p:tavLst>
                                        </p:anim>
                                        <p:anim calcmode="lin" valueType="num">
                                          <p:cBhvr>
                                            <p:cTn id="48" dur="500" fill="hold"/>
                                            <p:tgtEl>
                                              <p:spTgt spid="4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50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anim calcmode="lin" valueType="num">
                                          <p:cBhvr>
                                            <p:cTn id="52" dur="500" fill="hold"/>
                                            <p:tgtEl>
                                              <p:spTgt spid="46"/>
                                            </p:tgtEl>
                                            <p:attrNameLst>
                                              <p:attrName>ppt_x</p:attrName>
                                            </p:attrNameLst>
                                          </p:cBhvr>
                                          <p:tavLst>
                                            <p:tav tm="0">
                                              <p:val>
                                                <p:strVal val="#ppt_x"/>
                                              </p:val>
                                            </p:tav>
                                            <p:tav tm="100000">
                                              <p:val>
                                                <p:strVal val="#ppt_x"/>
                                              </p:val>
                                            </p:tav>
                                          </p:tavLst>
                                        </p:anim>
                                        <p:anim calcmode="lin" valueType="num">
                                          <p:cBhvr>
                                            <p:cTn id="53" dur="500" fill="hold"/>
                                            <p:tgtEl>
                                              <p:spTgt spid="4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75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anim calcmode="lin" valueType="num">
                                          <p:cBhvr>
                                            <p:cTn id="57" dur="500" fill="hold"/>
                                            <p:tgtEl>
                                              <p:spTgt spid="49"/>
                                            </p:tgtEl>
                                            <p:attrNameLst>
                                              <p:attrName>ppt_x</p:attrName>
                                            </p:attrNameLst>
                                          </p:cBhvr>
                                          <p:tavLst>
                                            <p:tav tm="0">
                                              <p:val>
                                                <p:strVal val="#ppt_x"/>
                                              </p:val>
                                            </p:tav>
                                            <p:tav tm="100000">
                                              <p:val>
                                                <p:strVal val="#ppt_x"/>
                                              </p:val>
                                            </p:tav>
                                          </p:tavLst>
                                        </p:anim>
                                        <p:anim calcmode="lin" valueType="num">
                                          <p:cBhvr>
                                            <p:cTn id="58" dur="500" fill="hold"/>
                                            <p:tgtEl>
                                              <p:spTgt spid="49"/>
                                            </p:tgtEl>
                                            <p:attrNameLst>
                                              <p:attrName>ppt_y</p:attrName>
                                            </p:attrNameLst>
                                          </p:cBhvr>
                                          <p:tavLst>
                                            <p:tav tm="0">
                                              <p:val>
                                                <p:strVal val="#ppt_y+.1"/>
                                              </p:val>
                                            </p:tav>
                                            <p:tav tm="100000">
                                              <p:val>
                                                <p:strVal val="#ppt_y"/>
                                              </p:val>
                                            </p:tav>
                                          </p:tavLst>
                                        </p:anim>
                                      </p:childTnLst>
                                    </p:cTn>
                                  </p:par>
                                </p:childTnLst>
                              </p:cTn>
                            </p:par>
                            <p:par>
                              <p:cTn id="59" fill="hold">
                                <p:stCondLst>
                                  <p:cond delay="2500"/>
                                </p:stCondLst>
                                <p:childTnLst>
                                  <p:par>
                                    <p:cTn id="60" presetID="2" presetClass="entr" presetSubtype="2" fill="hold" grpId="0" nodeType="afterEffect" p14:presetBounceEnd="52000">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14:bounceEnd="52000">
                                          <p:cBhvr additive="base">
                                            <p:cTn id="62" dur="500" fill="hold"/>
                                            <p:tgtEl>
                                              <p:spTgt spid="56"/>
                                            </p:tgtEl>
                                            <p:attrNameLst>
                                              <p:attrName>ppt_x</p:attrName>
                                            </p:attrNameLst>
                                          </p:cBhvr>
                                          <p:tavLst>
                                            <p:tav tm="0">
                                              <p:val>
                                                <p:strVal val="1+#ppt_w/2"/>
                                              </p:val>
                                            </p:tav>
                                            <p:tav tm="100000">
                                              <p:val>
                                                <p:strVal val="#ppt_x"/>
                                              </p:val>
                                            </p:tav>
                                          </p:tavLst>
                                        </p:anim>
                                        <p:anim calcmode="lin" valueType="num" p14:bounceEnd="52000">
                                          <p:cBhvr additive="base">
                                            <p:cTn id="63" dur="500" fill="hold"/>
                                            <p:tgtEl>
                                              <p:spTgt spid="56"/>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anim calcmode="lin" valueType="num">
                                          <p:cBhvr>
                                            <p:cTn id="68" dur="500" fill="hold"/>
                                            <p:tgtEl>
                                              <p:spTgt spid="55"/>
                                            </p:tgtEl>
                                            <p:attrNameLst>
                                              <p:attrName>ppt_x</p:attrName>
                                            </p:attrNameLst>
                                          </p:cBhvr>
                                          <p:tavLst>
                                            <p:tav tm="0">
                                              <p:val>
                                                <p:strVal val="#ppt_x"/>
                                              </p:val>
                                            </p:tav>
                                            <p:tav tm="100000">
                                              <p:val>
                                                <p:strVal val="#ppt_x"/>
                                              </p:val>
                                            </p:tav>
                                          </p:tavLst>
                                        </p:anim>
                                        <p:anim calcmode="lin" valueType="num">
                                          <p:cBhvr>
                                            <p:cTn id="69" dur="500" fill="hold"/>
                                            <p:tgtEl>
                                              <p:spTgt spid="55"/>
                                            </p:tgtEl>
                                            <p:attrNameLst>
                                              <p:attrName>ppt_y</p:attrName>
                                            </p:attrNameLst>
                                          </p:cBhvr>
                                          <p:tavLst>
                                            <p:tav tm="0">
                                              <p:val>
                                                <p:strVal val="#ppt_y+.1"/>
                                              </p:val>
                                            </p:tav>
                                            <p:tav tm="100000">
                                              <p:val>
                                                <p:strVal val="#ppt_y"/>
                                              </p:val>
                                            </p:tav>
                                          </p:tavLst>
                                        </p:anim>
                                      </p:childTnLst>
                                    </p:cTn>
                                  </p:par>
                                </p:childTnLst>
                              </p:cTn>
                            </p:par>
                            <p:par>
                              <p:cTn id="70" fill="hold">
                                <p:stCondLst>
                                  <p:cond delay="3500"/>
                                </p:stCondLst>
                                <p:childTnLst>
                                  <p:par>
                                    <p:cTn id="71" presetID="2" presetClass="entr" presetSubtype="2" fill="hold" grpId="0" nodeType="afterEffect" p14:presetBounceEnd="52000">
                                      <p:stCondLst>
                                        <p:cond delay="0"/>
                                      </p:stCondLst>
                                      <p:childTnLst>
                                        <p:set>
                                          <p:cBhvr>
                                            <p:cTn id="72" dur="1" fill="hold">
                                              <p:stCondLst>
                                                <p:cond delay="0"/>
                                              </p:stCondLst>
                                            </p:cTn>
                                            <p:tgtEl>
                                              <p:spTgt spid="58"/>
                                            </p:tgtEl>
                                            <p:attrNameLst>
                                              <p:attrName>style.visibility</p:attrName>
                                            </p:attrNameLst>
                                          </p:cBhvr>
                                          <p:to>
                                            <p:strVal val="visible"/>
                                          </p:to>
                                        </p:set>
                                        <p:anim calcmode="lin" valueType="num" p14:bounceEnd="52000">
                                          <p:cBhvr additive="base">
                                            <p:cTn id="73" dur="500" fill="hold"/>
                                            <p:tgtEl>
                                              <p:spTgt spid="58"/>
                                            </p:tgtEl>
                                            <p:attrNameLst>
                                              <p:attrName>ppt_x</p:attrName>
                                            </p:attrNameLst>
                                          </p:cBhvr>
                                          <p:tavLst>
                                            <p:tav tm="0">
                                              <p:val>
                                                <p:strVal val="1+#ppt_w/2"/>
                                              </p:val>
                                            </p:tav>
                                            <p:tav tm="100000">
                                              <p:val>
                                                <p:strVal val="#ppt_x"/>
                                              </p:val>
                                            </p:tav>
                                          </p:tavLst>
                                        </p:anim>
                                        <p:anim calcmode="lin" valueType="num" p14:bounceEnd="52000">
                                          <p:cBhvr additive="base">
                                            <p:cTn id="74" dur="500" fill="hold"/>
                                            <p:tgtEl>
                                              <p:spTgt spid="58"/>
                                            </p:tgtEl>
                                            <p:attrNameLst>
                                              <p:attrName>ppt_y</p:attrName>
                                            </p:attrNameLst>
                                          </p:cBhvr>
                                          <p:tavLst>
                                            <p:tav tm="0">
                                              <p:val>
                                                <p:strVal val="#ppt_y"/>
                                              </p:val>
                                            </p:tav>
                                            <p:tav tm="100000">
                                              <p:val>
                                                <p:strVal val="#ppt_y"/>
                                              </p:val>
                                            </p:tav>
                                          </p:tavLst>
                                        </p:anim>
                                      </p:childTnLst>
                                    </p:cTn>
                                  </p:par>
                                </p:childTnLst>
                              </p:cTn>
                            </p:par>
                            <p:par>
                              <p:cTn id="75" fill="hold">
                                <p:stCondLst>
                                  <p:cond delay="4000"/>
                                </p:stCondLst>
                                <p:childTnLst>
                                  <p:par>
                                    <p:cTn id="76" presetID="42" presetClass="entr" presetSubtype="0" fill="hold" grpId="0" nodeType="after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500"/>
                                            <p:tgtEl>
                                              <p:spTgt spid="57"/>
                                            </p:tgtEl>
                                          </p:cBhvr>
                                        </p:animEffect>
                                        <p:anim calcmode="lin" valueType="num">
                                          <p:cBhvr>
                                            <p:cTn id="79" dur="500" fill="hold"/>
                                            <p:tgtEl>
                                              <p:spTgt spid="57"/>
                                            </p:tgtEl>
                                            <p:attrNameLst>
                                              <p:attrName>ppt_x</p:attrName>
                                            </p:attrNameLst>
                                          </p:cBhvr>
                                          <p:tavLst>
                                            <p:tav tm="0">
                                              <p:val>
                                                <p:strVal val="#ppt_x"/>
                                              </p:val>
                                            </p:tav>
                                            <p:tav tm="100000">
                                              <p:val>
                                                <p:strVal val="#ppt_x"/>
                                              </p:val>
                                            </p:tav>
                                          </p:tavLst>
                                        </p:anim>
                                        <p:anim calcmode="lin" valueType="num">
                                          <p:cBhvr>
                                            <p:cTn id="80" dur="500" fill="hold"/>
                                            <p:tgtEl>
                                              <p:spTgt spid="57"/>
                                            </p:tgtEl>
                                            <p:attrNameLst>
                                              <p:attrName>ppt_y</p:attrName>
                                            </p:attrNameLst>
                                          </p:cBhvr>
                                          <p:tavLst>
                                            <p:tav tm="0">
                                              <p:val>
                                                <p:strVal val="#ppt_y+.1"/>
                                              </p:val>
                                            </p:tav>
                                            <p:tav tm="100000">
                                              <p:val>
                                                <p:strVal val="#ppt_y"/>
                                              </p:val>
                                            </p:tav>
                                          </p:tavLst>
                                        </p:anim>
                                      </p:childTnLst>
                                    </p:cTn>
                                  </p:par>
                                </p:childTnLst>
                              </p:cTn>
                            </p:par>
                            <p:par>
                              <p:cTn id="81" fill="hold">
                                <p:stCondLst>
                                  <p:cond delay="4500"/>
                                </p:stCondLst>
                                <p:childTnLst>
                                  <p:par>
                                    <p:cTn id="82" presetID="2" presetClass="entr" presetSubtype="2" fill="hold" grpId="0" nodeType="afterEffect" p14:presetBounceEnd="52000">
                                      <p:stCondLst>
                                        <p:cond delay="0"/>
                                      </p:stCondLst>
                                      <p:childTnLst>
                                        <p:set>
                                          <p:cBhvr>
                                            <p:cTn id="83" dur="1" fill="hold">
                                              <p:stCondLst>
                                                <p:cond delay="0"/>
                                              </p:stCondLst>
                                            </p:cTn>
                                            <p:tgtEl>
                                              <p:spTgt spid="60"/>
                                            </p:tgtEl>
                                            <p:attrNameLst>
                                              <p:attrName>style.visibility</p:attrName>
                                            </p:attrNameLst>
                                          </p:cBhvr>
                                          <p:to>
                                            <p:strVal val="visible"/>
                                          </p:to>
                                        </p:set>
                                        <p:anim calcmode="lin" valueType="num" p14:bounceEnd="52000">
                                          <p:cBhvr additive="base">
                                            <p:cTn id="84" dur="500" fill="hold"/>
                                            <p:tgtEl>
                                              <p:spTgt spid="60"/>
                                            </p:tgtEl>
                                            <p:attrNameLst>
                                              <p:attrName>ppt_x</p:attrName>
                                            </p:attrNameLst>
                                          </p:cBhvr>
                                          <p:tavLst>
                                            <p:tav tm="0">
                                              <p:val>
                                                <p:strVal val="1+#ppt_w/2"/>
                                              </p:val>
                                            </p:tav>
                                            <p:tav tm="100000">
                                              <p:val>
                                                <p:strVal val="#ppt_x"/>
                                              </p:val>
                                            </p:tav>
                                          </p:tavLst>
                                        </p:anim>
                                        <p:anim calcmode="lin" valueType="num" p14:bounceEnd="52000">
                                          <p:cBhvr additive="base">
                                            <p:cTn id="85" dur="500" fill="hold"/>
                                            <p:tgtEl>
                                              <p:spTgt spid="60"/>
                                            </p:tgtEl>
                                            <p:attrNameLst>
                                              <p:attrName>ppt_y</p:attrName>
                                            </p:attrNameLst>
                                          </p:cBhvr>
                                          <p:tavLst>
                                            <p:tav tm="0">
                                              <p:val>
                                                <p:strVal val="#ppt_y"/>
                                              </p:val>
                                            </p:tav>
                                            <p:tav tm="100000">
                                              <p:val>
                                                <p:strVal val="#ppt_y"/>
                                              </p:val>
                                            </p:tav>
                                          </p:tavLst>
                                        </p:anim>
                                      </p:childTnLst>
                                    </p:cTn>
                                  </p:par>
                                </p:childTnLst>
                              </p:cTn>
                            </p:par>
                            <p:par>
                              <p:cTn id="86" fill="hold">
                                <p:stCondLst>
                                  <p:cond delay="5000"/>
                                </p:stCondLst>
                                <p:childTnLst>
                                  <p:par>
                                    <p:cTn id="87" presetID="42" presetClass="entr" presetSubtype="0" fill="hold" grpId="0" nodeType="after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anim calcmode="lin" valueType="num">
                                          <p:cBhvr>
                                            <p:cTn id="90" dur="500" fill="hold"/>
                                            <p:tgtEl>
                                              <p:spTgt spid="59"/>
                                            </p:tgtEl>
                                            <p:attrNameLst>
                                              <p:attrName>ppt_x</p:attrName>
                                            </p:attrNameLst>
                                          </p:cBhvr>
                                          <p:tavLst>
                                            <p:tav tm="0">
                                              <p:val>
                                                <p:strVal val="#ppt_x"/>
                                              </p:val>
                                            </p:tav>
                                            <p:tav tm="100000">
                                              <p:val>
                                                <p:strVal val="#ppt_x"/>
                                              </p:val>
                                            </p:tav>
                                          </p:tavLst>
                                        </p:anim>
                                        <p:anim calcmode="lin" valueType="num">
                                          <p:cBhvr>
                                            <p:cTn id="9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1+#ppt_w/2"/>
                                              </p:val>
                                            </p:tav>
                                            <p:tav tm="100000">
                                              <p:val>
                                                <p:strVal val="#ppt_x"/>
                                              </p:val>
                                            </p:tav>
                                          </p:tavLst>
                                        </p:anim>
                                        <p:anim calcmode="lin" valueType="num">
                                          <p:cBhvr additive="base">
                                            <p:cTn id="24" dur="500" fill="hold"/>
                                            <p:tgtEl>
                                              <p:spTgt spid="40"/>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par>
                                    <p:cTn id="29" presetID="22"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par>
                                    <p:cTn id="32" presetID="22" presetClass="entr" presetSubtype="1"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up)">
                                          <p:cBhvr>
                                            <p:cTn id="34" dur="500"/>
                                            <p:tgtEl>
                                              <p:spTgt spid="25"/>
                                            </p:tgtEl>
                                          </p:cBhvr>
                                        </p:animEffect>
                                      </p:childTnLst>
                                    </p:cTn>
                                  </p:par>
                                  <p:par>
                                    <p:cTn id="35" presetID="22"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par>
                              <p:cTn id="38" fill="hold">
                                <p:stCondLst>
                                  <p:cond delay="2000"/>
                                </p:stCondLst>
                                <p:childTnLst>
                                  <p:par>
                                    <p:cTn id="39" presetID="42" presetClass="entr" presetSubtype="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anim calcmode="lin" valueType="num">
                                          <p:cBhvr>
                                            <p:cTn id="42" dur="500" fill="hold"/>
                                            <p:tgtEl>
                                              <p:spTgt spid="52"/>
                                            </p:tgtEl>
                                            <p:attrNameLst>
                                              <p:attrName>ppt_x</p:attrName>
                                            </p:attrNameLst>
                                          </p:cBhvr>
                                          <p:tavLst>
                                            <p:tav tm="0">
                                              <p:val>
                                                <p:strVal val="#ppt_x"/>
                                              </p:val>
                                            </p:tav>
                                            <p:tav tm="100000">
                                              <p:val>
                                                <p:strVal val="#ppt_x"/>
                                              </p:val>
                                            </p:tav>
                                          </p:tavLst>
                                        </p:anim>
                                        <p:anim calcmode="lin" valueType="num">
                                          <p:cBhvr>
                                            <p:cTn id="43" dur="500" fill="hold"/>
                                            <p:tgtEl>
                                              <p:spTgt spid="5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anim calcmode="lin" valueType="num">
                                          <p:cBhvr>
                                            <p:cTn id="47" dur="500" fill="hold"/>
                                            <p:tgtEl>
                                              <p:spTgt spid="43"/>
                                            </p:tgtEl>
                                            <p:attrNameLst>
                                              <p:attrName>ppt_x</p:attrName>
                                            </p:attrNameLst>
                                          </p:cBhvr>
                                          <p:tavLst>
                                            <p:tav tm="0">
                                              <p:val>
                                                <p:strVal val="#ppt_x"/>
                                              </p:val>
                                            </p:tav>
                                            <p:tav tm="100000">
                                              <p:val>
                                                <p:strVal val="#ppt_x"/>
                                              </p:val>
                                            </p:tav>
                                          </p:tavLst>
                                        </p:anim>
                                        <p:anim calcmode="lin" valueType="num">
                                          <p:cBhvr>
                                            <p:cTn id="48" dur="500" fill="hold"/>
                                            <p:tgtEl>
                                              <p:spTgt spid="4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50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anim calcmode="lin" valueType="num">
                                          <p:cBhvr>
                                            <p:cTn id="52" dur="500" fill="hold"/>
                                            <p:tgtEl>
                                              <p:spTgt spid="46"/>
                                            </p:tgtEl>
                                            <p:attrNameLst>
                                              <p:attrName>ppt_x</p:attrName>
                                            </p:attrNameLst>
                                          </p:cBhvr>
                                          <p:tavLst>
                                            <p:tav tm="0">
                                              <p:val>
                                                <p:strVal val="#ppt_x"/>
                                              </p:val>
                                            </p:tav>
                                            <p:tav tm="100000">
                                              <p:val>
                                                <p:strVal val="#ppt_x"/>
                                              </p:val>
                                            </p:tav>
                                          </p:tavLst>
                                        </p:anim>
                                        <p:anim calcmode="lin" valueType="num">
                                          <p:cBhvr>
                                            <p:cTn id="53" dur="500" fill="hold"/>
                                            <p:tgtEl>
                                              <p:spTgt spid="4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75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anim calcmode="lin" valueType="num">
                                          <p:cBhvr>
                                            <p:cTn id="57" dur="500" fill="hold"/>
                                            <p:tgtEl>
                                              <p:spTgt spid="49"/>
                                            </p:tgtEl>
                                            <p:attrNameLst>
                                              <p:attrName>ppt_x</p:attrName>
                                            </p:attrNameLst>
                                          </p:cBhvr>
                                          <p:tavLst>
                                            <p:tav tm="0">
                                              <p:val>
                                                <p:strVal val="#ppt_x"/>
                                              </p:val>
                                            </p:tav>
                                            <p:tav tm="100000">
                                              <p:val>
                                                <p:strVal val="#ppt_x"/>
                                              </p:val>
                                            </p:tav>
                                          </p:tavLst>
                                        </p:anim>
                                        <p:anim calcmode="lin" valueType="num">
                                          <p:cBhvr>
                                            <p:cTn id="58" dur="500" fill="hold"/>
                                            <p:tgtEl>
                                              <p:spTgt spid="49"/>
                                            </p:tgtEl>
                                            <p:attrNameLst>
                                              <p:attrName>ppt_y</p:attrName>
                                            </p:attrNameLst>
                                          </p:cBhvr>
                                          <p:tavLst>
                                            <p:tav tm="0">
                                              <p:val>
                                                <p:strVal val="#ppt_y+.1"/>
                                              </p:val>
                                            </p:tav>
                                            <p:tav tm="100000">
                                              <p:val>
                                                <p:strVal val="#ppt_y"/>
                                              </p:val>
                                            </p:tav>
                                          </p:tavLst>
                                        </p:anim>
                                      </p:childTnLst>
                                    </p:cTn>
                                  </p:par>
                                </p:childTnLst>
                              </p:cTn>
                            </p:par>
                            <p:par>
                              <p:cTn id="59" fill="hold">
                                <p:stCondLst>
                                  <p:cond delay="2500"/>
                                </p:stCondLst>
                                <p:childTnLst>
                                  <p:par>
                                    <p:cTn id="60" presetID="2" presetClass="entr" presetSubtype="2"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additive="base">
                                            <p:cTn id="62" dur="500" fill="hold"/>
                                            <p:tgtEl>
                                              <p:spTgt spid="56"/>
                                            </p:tgtEl>
                                            <p:attrNameLst>
                                              <p:attrName>ppt_x</p:attrName>
                                            </p:attrNameLst>
                                          </p:cBhvr>
                                          <p:tavLst>
                                            <p:tav tm="0">
                                              <p:val>
                                                <p:strVal val="1+#ppt_w/2"/>
                                              </p:val>
                                            </p:tav>
                                            <p:tav tm="100000">
                                              <p:val>
                                                <p:strVal val="#ppt_x"/>
                                              </p:val>
                                            </p:tav>
                                          </p:tavLst>
                                        </p:anim>
                                        <p:anim calcmode="lin" valueType="num">
                                          <p:cBhvr additive="base">
                                            <p:cTn id="63" dur="500" fill="hold"/>
                                            <p:tgtEl>
                                              <p:spTgt spid="56"/>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anim calcmode="lin" valueType="num">
                                          <p:cBhvr>
                                            <p:cTn id="68" dur="500" fill="hold"/>
                                            <p:tgtEl>
                                              <p:spTgt spid="55"/>
                                            </p:tgtEl>
                                            <p:attrNameLst>
                                              <p:attrName>ppt_x</p:attrName>
                                            </p:attrNameLst>
                                          </p:cBhvr>
                                          <p:tavLst>
                                            <p:tav tm="0">
                                              <p:val>
                                                <p:strVal val="#ppt_x"/>
                                              </p:val>
                                            </p:tav>
                                            <p:tav tm="100000">
                                              <p:val>
                                                <p:strVal val="#ppt_x"/>
                                              </p:val>
                                            </p:tav>
                                          </p:tavLst>
                                        </p:anim>
                                        <p:anim calcmode="lin" valueType="num">
                                          <p:cBhvr>
                                            <p:cTn id="69" dur="500" fill="hold"/>
                                            <p:tgtEl>
                                              <p:spTgt spid="55"/>
                                            </p:tgtEl>
                                            <p:attrNameLst>
                                              <p:attrName>ppt_y</p:attrName>
                                            </p:attrNameLst>
                                          </p:cBhvr>
                                          <p:tavLst>
                                            <p:tav tm="0">
                                              <p:val>
                                                <p:strVal val="#ppt_y+.1"/>
                                              </p:val>
                                            </p:tav>
                                            <p:tav tm="100000">
                                              <p:val>
                                                <p:strVal val="#ppt_y"/>
                                              </p:val>
                                            </p:tav>
                                          </p:tavLst>
                                        </p:anim>
                                      </p:childTnLst>
                                    </p:cTn>
                                  </p:par>
                                </p:childTnLst>
                              </p:cTn>
                            </p:par>
                            <p:par>
                              <p:cTn id="70" fill="hold">
                                <p:stCondLst>
                                  <p:cond delay="3500"/>
                                </p:stCondLst>
                                <p:childTnLst>
                                  <p:par>
                                    <p:cTn id="71" presetID="2" presetClass="entr" presetSubtype="2" fill="hold" grpId="0" nodeType="afterEffect">
                                      <p:stCondLst>
                                        <p:cond delay="0"/>
                                      </p:stCondLst>
                                      <p:childTnLst>
                                        <p:set>
                                          <p:cBhvr>
                                            <p:cTn id="72" dur="1" fill="hold">
                                              <p:stCondLst>
                                                <p:cond delay="0"/>
                                              </p:stCondLst>
                                            </p:cTn>
                                            <p:tgtEl>
                                              <p:spTgt spid="58"/>
                                            </p:tgtEl>
                                            <p:attrNameLst>
                                              <p:attrName>style.visibility</p:attrName>
                                            </p:attrNameLst>
                                          </p:cBhvr>
                                          <p:to>
                                            <p:strVal val="visible"/>
                                          </p:to>
                                        </p:set>
                                        <p:anim calcmode="lin" valueType="num">
                                          <p:cBhvr additive="base">
                                            <p:cTn id="73" dur="500" fill="hold"/>
                                            <p:tgtEl>
                                              <p:spTgt spid="58"/>
                                            </p:tgtEl>
                                            <p:attrNameLst>
                                              <p:attrName>ppt_x</p:attrName>
                                            </p:attrNameLst>
                                          </p:cBhvr>
                                          <p:tavLst>
                                            <p:tav tm="0">
                                              <p:val>
                                                <p:strVal val="1+#ppt_w/2"/>
                                              </p:val>
                                            </p:tav>
                                            <p:tav tm="100000">
                                              <p:val>
                                                <p:strVal val="#ppt_x"/>
                                              </p:val>
                                            </p:tav>
                                          </p:tavLst>
                                        </p:anim>
                                        <p:anim calcmode="lin" valueType="num">
                                          <p:cBhvr additive="base">
                                            <p:cTn id="74" dur="500" fill="hold"/>
                                            <p:tgtEl>
                                              <p:spTgt spid="58"/>
                                            </p:tgtEl>
                                            <p:attrNameLst>
                                              <p:attrName>ppt_y</p:attrName>
                                            </p:attrNameLst>
                                          </p:cBhvr>
                                          <p:tavLst>
                                            <p:tav tm="0">
                                              <p:val>
                                                <p:strVal val="#ppt_y"/>
                                              </p:val>
                                            </p:tav>
                                            <p:tav tm="100000">
                                              <p:val>
                                                <p:strVal val="#ppt_y"/>
                                              </p:val>
                                            </p:tav>
                                          </p:tavLst>
                                        </p:anim>
                                      </p:childTnLst>
                                    </p:cTn>
                                  </p:par>
                                </p:childTnLst>
                              </p:cTn>
                            </p:par>
                            <p:par>
                              <p:cTn id="75" fill="hold">
                                <p:stCondLst>
                                  <p:cond delay="4000"/>
                                </p:stCondLst>
                                <p:childTnLst>
                                  <p:par>
                                    <p:cTn id="76" presetID="42" presetClass="entr" presetSubtype="0" fill="hold" grpId="0" nodeType="after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500"/>
                                            <p:tgtEl>
                                              <p:spTgt spid="57"/>
                                            </p:tgtEl>
                                          </p:cBhvr>
                                        </p:animEffect>
                                        <p:anim calcmode="lin" valueType="num">
                                          <p:cBhvr>
                                            <p:cTn id="79" dur="500" fill="hold"/>
                                            <p:tgtEl>
                                              <p:spTgt spid="57"/>
                                            </p:tgtEl>
                                            <p:attrNameLst>
                                              <p:attrName>ppt_x</p:attrName>
                                            </p:attrNameLst>
                                          </p:cBhvr>
                                          <p:tavLst>
                                            <p:tav tm="0">
                                              <p:val>
                                                <p:strVal val="#ppt_x"/>
                                              </p:val>
                                            </p:tav>
                                            <p:tav tm="100000">
                                              <p:val>
                                                <p:strVal val="#ppt_x"/>
                                              </p:val>
                                            </p:tav>
                                          </p:tavLst>
                                        </p:anim>
                                        <p:anim calcmode="lin" valueType="num">
                                          <p:cBhvr>
                                            <p:cTn id="80" dur="500" fill="hold"/>
                                            <p:tgtEl>
                                              <p:spTgt spid="57"/>
                                            </p:tgtEl>
                                            <p:attrNameLst>
                                              <p:attrName>ppt_y</p:attrName>
                                            </p:attrNameLst>
                                          </p:cBhvr>
                                          <p:tavLst>
                                            <p:tav tm="0">
                                              <p:val>
                                                <p:strVal val="#ppt_y+.1"/>
                                              </p:val>
                                            </p:tav>
                                            <p:tav tm="100000">
                                              <p:val>
                                                <p:strVal val="#ppt_y"/>
                                              </p:val>
                                            </p:tav>
                                          </p:tavLst>
                                        </p:anim>
                                      </p:childTnLst>
                                    </p:cTn>
                                  </p:par>
                                </p:childTnLst>
                              </p:cTn>
                            </p:par>
                            <p:par>
                              <p:cTn id="81" fill="hold">
                                <p:stCondLst>
                                  <p:cond delay="4500"/>
                                </p:stCondLst>
                                <p:childTnLst>
                                  <p:par>
                                    <p:cTn id="82" presetID="2" presetClass="entr" presetSubtype="2" fill="hold" grpId="0" nodeType="afterEffect">
                                      <p:stCondLst>
                                        <p:cond delay="0"/>
                                      </p:stCondLst>
                                      <p:childTnLst>
                                        <p:set>
                                          <p:cBhvr>
                                            <p:cTn id="83" dur="1" fill="hold">
                                              <p:stCondLst>
                                                <p:cond delay="0"/>
                                              </p:stCondLst>
                                            </p:cTn>
                                            <p:tgtEl>
                                              <p:spTgt spid="60"/>
                                            </p:tgtEl>
                                            <p:attrNameLst>
                                              <p:attrName>style.visibility</p:attrName>
                                            </p:attrNameLst>
                                          </p:cBhvr>
                                          <p:to>
                                            <p:strVal val="visible"/>
                                          </p:to>
                                        </p:set>
                                        <p:anim calcmode="lin" valueType="num">
                                          <p:cBhvr additive="base">
                                            <p:cTn id="84" dur="500" fill="hold"/>
                                            <p:tgtEl>
                                              <p:spTgt spid="60"/>
                                            </p:tgtEl>
                                            <p:attrNameLst>
                                              <p:attrName>ppt_x</p:attrName>
                                            </p:attrNameLst>
                                          </p:cBhvr>
                                          <p:tavLst>
                                            <p:tav tm="0">
                                              <p:val>
                                                <p:strVal val="1+#ppt_w/2"/>
                                              </p:val>
                                            </p:tav>
                                            <p:tav tm="100000">
                                              <p:val>
                                                <p:strVal val="#ppt_x"/>
                                              </p:val>
                                            </p:tav>
                                          </p:tavLst>
                                        </p:anim>
                                        <p:anim calcmode="lin" valueType="num">
                                          <p:cBhvr additive="base">
                                            <p:cTn id="85" dur="500" fill="hold"/>
                                            <p:tgtEl>
                                              <p:spTgt spid="60"/>
                                            </p:tgtEl>
                                            <p:attrNameLst>
                                              <p:attrName>ppt_y</p:attrName>
                                            </p:attrNameLst>
                                          </p:cBhvr>
                                          <p:tavLst>
                                            <p:tav tm="0">
                                              <p:val>
                                                <p:strVal val="#ppt_y"/>
                                              </p:val>
                                            </p:tav>
                                            <p:tav tm="100000">
                                              <p:val>
                                                <p:strVal val="#ppt_y"/>
                                              </p:val>
                                            </p:tav>
                                          </p:tavLst>
                                        </p:anim>
                                      </p:childTnLst>
                                    </p:cTn>
                                  </p:par>
                                </p:childTnLst>
                              </p:cTn>
                            </p:par>
                            <p:par>
                              <p:cTn id="86" fill="hold">
                                <p:stCondLst>
                                  <p:cond delay="5000"/>
                                </p:stCondLst>
                                <p:childTnLst>
                                  <p:par>
                                    <p:cTn id="87" presetID="42" presetClass="entr" presetSubtype="0" fill="hold" grpId="0" nodeType="after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anim calcmode="lin" valueType="num">
                                          <p:cBhvr>
                                            <p:cTn id="90" dur="500" fill="hold"/>
                                            <p:tgtEl>
                                              <p:spTgt spid="59"/>
                                            </p:tgtEl>
                                            <p:attrNameLst>
                                              <p:attrName>ppt_x</p:attrName>
                                            </p:attrNameLst>
                                          </p:cBhvr>
                                          <p:tavLst>
                                            <p:tav tm="0">
                                              <p:val>
                                                <p:strVal val="#ppt_x"/>
                                              </p:val>
                                            </p:tav>
                                            <p:tav tm="100000">
                                              <p:val>
                                                <p:strVal val="#ppt_x"/>
                                              </p:val>
                                            </p:tav>
                                          </p:tavLst>
                                        </p:anim>
                                        <p:anim calcmode="lin" valueType="num">
                                          <p:cBhvr>
                                            <p:cTn id="9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a:xfrm>
            <a:off x="6794711" y="3699406"/>
            <a:ext cx="5136232" cy="461665"/>
          </a:xfrm>
          <a:prstGeom prst="rect">
            <a:avLst/>
          </a:prstGeom>
        </p:spPr>
        <p:txBody>
          <a:bodyPr wrap="square">
            <a:spAutoFit/>
          </a:bodyPr>
          <a:lstStyle/>
          <a:p>
            <a:r>
              <a:rPr lang="zh-CN" altLang="en-US" sz="1200">
                <a:latin typeface="微软雅黑" panose="020B0503020204020204" pitchFamily="34" charset="-122"/>
                <a:ea typeface="微软雅黑" panose="020B0503020204020204" pitchFamily="34" charset="-122"/>
              </a:rPr>
              <a:t>该原创</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模板来自公众号：趣你的</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。我们制作的</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教程视频</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趣你的</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，播放量已超过</a:t>
            </a:r>
            <a:r>
              <a:rPr lang="en-US" altLang="zh-CN" sz="1200">
                <a:latin typeface="微软雅黑" panose="020B0503020204020204" pitchFamily="34" charset="-122"/>
                <a:ea typeface="微软雅黑" panose="020B0503020204020204" pitchFamily="34" charset="-122"/>
              </a:rPr>
              <a:t>500</a:t>
            </a:r>
            <a:r>
              <a:rPr lang="zh-CN" altLang="en-US" sz="1200">
                <a:latin typeface="微软雅黑" panose="020B0503020204020204" pitchFamily="34" charset="-122"/>
                <a:ea typeface="微软雅黑" panose="020B0503020204020204" pitchFamily="34" charset="-122"/>
              </a:rPr>
              <a:t>万次。</a:t>
            </a:r>
            <a:endParaRPr lang="zh-CN" altLang="en-US" sz="1200" dirty="0">
              <a:latin typeface="微软雅黑" panose="020B0503020204020204" pitchFamily="34" charset="-122"/>
              <a:ea typeface="微软雅黑" panose="020B0503020204020204" pitchFamily="34" charset="-122"/>
            </a:endParaRPr>
          </a:p>
        </p:txBody>
      </p:sp>
      <p:sp>
        <p:nvSpPr>
          <p:cNvPr id="11" name="出自【趣你的PPT】(微信:qunideppt)：最优质的PPT资源库"/>
          <p:cNvSpPr txBox="1"/>
          <p:nvPr/>
        </p:nvSpPr>
        <p:spPr bwMode="auto">
          <a:xfrm>
            <a:off x="6814252" y="3210706"/>
            <a:ext cx="1569660" cy="46166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defRPr/>
            </a:pPr>
            <a:r>
              <a:rPr lang="zh-CN" altLang="en-US" sz="2400" b="1" spc="300" dirty="0">
                <a:latin typeface="微软雅黑" panose="020B0503020204020204" pitchFamily="34" charset="-122"/>
                <a:ea typeface="微软雅黑" panose="020B0503020204020204" pitchFamily="34" charset="-122"/>
                <a:cs typeface="Arial" panose="020B0604020202020204" pitchFamily="34" charset="0"/>
              </a:rPr>
              <a:t>添加标题</a:t>
            </a:r>
          </a:p>
        </p:txBody>
      </p:sp>
      <p:pic>
        <p:nvPicPr>
          <p:cNvPr id="16" name="出自【趣你的PPT】(微信:qunideppt)：最优质的PPT资源库"/>
          <p:cNvPicPr>
            <a:picLocks noChangeAspect="1"/>
          </p:cNvPicPr>
          <p:nvPr/>
        </p:nvPicPr>
        <p:blipFill>
          <a:blip r:embed="rId5"/>
          <a:stretch>
            <a:fillRect/>
          </a:stretch>
        </p:blipFill>
        <p:spPr>
          <a:xfrm>
            <a:off x="10255638" y="2609568"/>
            <a:ext cx="840026" cy="840026"/>
          </a:xfrm>
          <a:prstGeom prst="rect">
            <a:avLst/>
          </a:prstGeom>
        </p:spPr>
      </p:pic>
      <p:pic>
        <p:nvPicPr>
          <p:cNvPr id="17" name="出自【趣你的PPT】(微信:qunideppt)：最优质的PPT资源库"/>
          <p:cNvPicPr>
            <a:picLocks noChangeAspect="1"/>
          </p:cNvPicPr>
          <p:nvPr/>
        </p:nvPicPr>
        <p:blipFill>
          <a:blip r:embed="rId6"/>
          <a:stretch>
            <a:fillRect/>
          </a:stretch>
        </p:blipFill>
        <p:spPr>
          <a:xfrm>
            <a:off x="11214078" y="2391700"/>
            <a:ext cx="499120" cy="499120"/>
          </a:xfrm>
          <a:prstGeom prst="rect">
            <a:avLst/>
          </a:prstGeom>
        </p:spPr>
      </p:pic>
      <p:sp>
        <p:nvSpPr>
          <p:cNvPr id="18" name="出自【趣你的PPT】(微信:qunideppt)：最优质的PPT资源库"/>
          <p:cNvSpPr txBox="1"/>
          <p:nvPr/>
        </p:nvSpPr>
        <p:spPr>
          <a:xfrm>
            <a:off x="6770539" y="2666316"/>
            <a:ext cx="2973992" cy="523220"/>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世界地图、中国地图中的每个国家</a:t>
            </a:r>
            <a:endParaRPr lang="en-US" altLang="zh-CN" sz="14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与省份均可自由编辑换色</a:t>
            </a:r>
          </a:p>
        </p:txBody>
      </p:sp>
      <p:grpSp>
        <p:nvGrpSpPr>
          <p:cNvPr id="19" name="Group 18出自【趣你的PPT】(微信:qunideppt)：最优质的PPT资源库"/>
          <p:cNvGrpSpPr/>
          <p:nvPr/>
        </p:nvGrpSpPr>
        <p:grpSpPr>
          <a:xfrm>
            <a:off x="0" y="700057"/>
            <a:ext cx="6794699" cy="5168818"/>
            <a:chOff x="1682329" y="1990427"/>
            <a:chExt cx="5519738" cy="4198938"/>
          </a:xfrm>
          <a:solidFill>
            <a:srgbClr val="DE2223"/>
          </a:solidFill>
        </p:grpSpPr>
        <p:sp>
          <p:nvSpPr>
            <p:cNvPr id="20" name="出自【趣你的PPT】(微信:qunideppt)：最优质的PPT资源库"/>
            <p:cNvSpPr/>
            <p:nvPr/>
          </p:nvSpPr>
          <p:spPr bwMode="auto">
            <a:xfrm>
              <a:off x="5857454" y="5092402"/>
              <a:ext cx="517525" cy="631825"/>
            </a:xfrm>
            <a:custGeom>
              <a:avLst/>
              <a:gdLst>
                <a:gd name="T0" fmla="*/ 365 w 924"/>
                <a:gd name="T1" fmla="*/ 1108 h 1128"/>
                <a:gd name="T2" fmla="*/ 382 w 924"/>
                <a:gd name="T3" fmla="*/ 1106 h 1128"/>
                <a:gd name="T4" fmla="*/ 421 w 924"/>
                <a:gd name="T5" fmla="*/ 1109 h 1128"/>
                <a:gd name="T6" fmla="*/ 435 w 924"/>
                <a:gd name="T7" fmla="*/ 1074 h 1128"/>
                <a:gd name="T8" fmla="*/ 463 w 924"/>
                <a:gd name="T9" fmla="*/ 1046 h 1128"/>
                <a:gd name="T10" fmla="*/ 487 w 924"/>
                <a:gd name="T11" fmla="*/ 1012 h 1128"/>
                <a:gd name="T12" fmla="*/ 506 w 924"/>
                <a:gd name="T13" fmla="*/ 972 h 1128"/>
                <a:gd name="T14" fmla="*/ 538 w 924"/>
                <a:gd name="T15" fmla="*/ 931 h 1128"/>
                <a:gd name="T16" fmla="*/ 539 w 924"/>
                <a:gd name="T17" fmla="*/ 904 h 1128"/>
                <a:gd name="T18" fmla="*/ 577 w 924"/>
                <a:gd name="T19" fmla="*/ 882 h 1128"/>
                <a:gd name="T20" fmla="*/ 613 w 924"/>
                <a:gd name="T21" fmla="*/ 864 h 1128"/>
                <a:gd name="T22" fmla="*/ 633 w 924"/>
                <a:gd name="T23" fmla="*/ 864 h 1128"/>
                <a:gd name="T24" fmla="*/ 646 w 924"/>
                <a:gd name="T25" fmla="*/ 816 h 1128"/>
                <a:gd name="T26" fmla="*/ 679 w 924"/>
                <a:gd name="T27" fmla="*/ 790 h 1128"/>
                <a:gd name="T28" fmla="*/ 689 w 924"/>
                <a:gd name="T29" fmla="*/ 753 h 1128"/>
                <a:gd name="T30" fmla="*/ 695 w 924"/>
                <a:gd name="T31" fmla="*/ 715 h 1128"/>
                <a:gd name="T32" fmla="*/ 740 w 924"/>
                <a:gd name="T33" fmla="*/ 719 h 1128"/>
                <a:gd name="T34" fmla="*/ 786 w 924"/>
                <a:gd name="T35" fmla="*/ 709 h 1128"/>
                <a:gd name="T36" fmla="*/ 818 w 924"/>
                <a:gd name="T37" fmla="*/ 676 h 1128"/>
                <a:gd name="T38" fmla="*/ 839 w 924"/>
                <a:gd name="T39" fmla="*/ 609 h 1128"/>
                <a:gd name="T40" fmla="*/ 780 w 924"/>
                <a:gd name="T41" fmla="*/ 586 h 1128"/>
                <a:gd name="T42" fmla="*/ 797 w 924"/>
                <a:gd name="T43" fmla="*/ 534 h 1128"/>
                <a:gd name="T44" fmla="*/ 793 w 924"/>
                <a:gd name="T45" fmla="*/ 506 h 1128"/>
                <a:gd name="T46" fmla="*/ 793 w 924"/>
                <a:gd name="T47" fmla="*/ 463 h 1128"/>
                <a:gd name="T48" fmla="*/ 817 w 924"/>
                <a:gd name="T49" fmla="*/ 435 h 1128"/>
                <a:gd name="T50" fmla="*/ 802 w 924"/>
                <a:gd name="T51" fmla="*/ 409 h 1128"/>
                <a:gd name="T52" fmla="*/ 808 w 924"/>
                <a:gd name="T53" fmla="*/ 382 h 1128"/>
                <a:gd name="T54" fmla="*/ 851 w 924"/>
                <a:gd name="T55" fmla="*/ 358 h 1128"/>
                <a:gd name="T56" fmla="*/ 873 w 924"/>
                <a:gd name="T57" fmla="*/ 303 h 1128"/>
                <a:gd name="T58" fmla="*/ 914 w 924"/>
                <a:gd name="T59" fmla="*/ 264 h 1128"/>
                <a:gd name="T60" fmla="*/ 918 w 924"/>
                <a:gd name="T61" fmla="*/ 259 h 1128"/>
                <a:gd name="T62" fmla="*/ 924 w 924"/>
                <a:gd name="T63" fmla="*/ 248 h 1128"/>
                <a:gd name="T64" fmla="*/ 840 w 924"/>
                <a:gd name="T65" fmla="*/ 137 h 1128"/>
                <a:gd name="T66" fmla="*/ 571 w 924"/>
                <a:gd name="T67" fmla="*/ 19 h 1128"/>
                <a:gd name="T68" fmla="*/ 365 w 924"/>
                <a:gd name="T69" fmla="*/ 0 h 1128"/>
                <a:gd name="T70" fmla="*/ 87 w 924"/>
                <a:gd name="T71" fmla="*/ 338 h 1128"/>
                <a:gd name="T72" fmla="*/ 0 w 924"/>
                <a:gd name="T73" fmla="*/ 755 h 1128"/>
                <a:gd name="T74" fmla="*/ 136 w 924"/>
                <a:gd name="T75" fmla="*/ 973 h 1128"/>
                <a:gd name="T76" fmla="*/ 256 w 924"/>
                <a:gd name="T77" fmla="*/ 1046 h 1128"/>
                <a:gd name="T78" fmla="*/ 345 w 924"/>
                <a:gd name="T79" fmla="*/ 1105 h 1128"/>
                <a:gd name="T80" fmla="*/ 360 w 924"/>
                <a:gd name="T81" fmla="*/ 1111 h 1128"/>
                <a:gd name="T82" fmla="*/ 365 w 924"/>
                <a:gd name="T83" fmla="*/ 110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4" h="1128">
                  <a:moveTo>
                    <a:pt x="365" y="1108"/>
                  </a:moveTo>
                  <a:cubicBezTo>
                    <a:pt x="370" y="1105"/>
                    <a:pt x="372" y="1107"/>
                    <a:pt x="382" y="1106"/>
                  </a:cubicBezTo>
                  <a:cubicBezTo>
                    <a:pt x="404" y="1104"/>
                    <a:pt x="407" y="1128"/>
                    <a:pt x="421" y="1109"/>
                  </a:cubicBezTo>
                  <a:cubicBezTo>
                    <a:pt x="435" y="1091"/>
                    <a:pt x="427" y="1090"/>
                    <a:pt x="435" y="1074"/>
                  </a:cubicBezTo>
                  <a:cubicBezTo>
                    <a:pt x="444" y="1057"/>
                    <a:pt x="461" y="1067"/>
                    <a:pt x="463" y="1046"/>
                  </a:cubicBezTo>
                  <a:cubicBezTo>
                    <a:pt x="465" y="1026"/>
                    <a:pt x="461" y="1032"/>
                    <a:pt x="487" y="1012"/>
                  </a:cubicBezTo>
                  <a:cubicBezTo>
                    <a:pt x="513" y="993"/>
                    <a:pt x="488" y="993"/>
                    <a:pt x="506" y="972"/>
                  </a:cubicBezTo>
                  <a:cubicBezTo>
                    <a:pt x="523" y="952"/>
                    <a:pt x="541" y="939"/>
                    <a:pt x="538" y="931"/>
                  </a:cubicBezTo>
                  <a:cubicBezTo>
                    <a:pt x="536" y="924"/>
                    <a:pt x="513" y="911"/>
                    <a:pt x="539" y="904"/>
                  </a:cubicBezTo>
                  <a:cubicBezTo>
                    <a:pt x="564" y="898"/>
                    <a:pt x="560" y="903"/>
                    <a:pt x="577" y="882"/>
                  </a:cubicBezTo>
                  <a:cubicBezTo>
                    <a:pt x="594" y="861"/>
                    <a:pt x="593" y="848"/>
                    <a:pt x="613" y="864"/>
                  </a:cubicBezTo>
                  <a:cubicBezTo>
                    <a:pt x="633" y="880"/>
                    <a:pt x="627" y="889"/>
                    <a:pt x="633" y="864"/>
                  </a:cubicBezTo>
                  <a:cubicBezTo>
                    <a:pt x="640" y="839"/>
                    <a:pt x="633" y="833"/>
                    <a:pt x="646" y="816"/>
                  </a:cubicBezTo>
                  <a:cubicBezTo>
                    <a:pt x="659" y="798"/>
                    <a:pt x="670" y="803"/>
                    <a:pt x="679" y="790"/>
                  </a:cubicBezTo>
                  <a:cubicBezTo>
                    <a:pt x="687" y="777"/>
                    <a:pt x="696" y="776"/>
                    <a:pt x="689" y="753"/>
                  </a:cubicBezTo>
                  <a:cubicBezTo>
                    <a:pt x="681" y="731"/>
                    <a:pt x="677" y="714"/>
                    <a:pt x="695" y="715"/>
                  </a:cubicBezTo>
                  <a:cubicBezTo>
                    <a:pt x="713" y="717"/>
                    <a:pt x="720" y="732"/>
                    <a:pt x="740" y="719"/>
                  </a:cubicBezTo>
                  <a:cubicBezTo>
                    <a:pt x="760" y="706"/>
                    <a:pt x="758" y="703"/>
                    <a:pt x="786" y="709"/>
                  </a:cubicBezTo>
                  <a:cubicBezTo>
                    <a:pt x="814" y="715"/>
                    <a:pt x="812" y="684"/>
                    <a:pt x="818" y="676"/>
                  </a:cubicBezTo>
                  <a:cubicBezTo>
                    <a:pt x="823" y="667"/>
                    <a:pt x="848" y="613"/>
                    <a:pt x="839" y="609"/>
                  </a:cubicBezTo>
                  <a:cubicBezTo>
                    <a:pt x="830" y="605"/>
                    <a:pt x="772" y="607"/>
                    <a:pt x="780" y="586"/>
                  </a:cubicBezTo>
                  <a:cubicBezTo>
                    <a:pt x="787" y="565"/>
                    <a:pt x="788" y="544"/>
                    <a:pt x="797" y="534"/>
                  </a:cubicBezTo>
                  <a:cubicBezTo>
                    <a:pt x="806" y="524"/>
                    <a:pt x="800" y="522"/>
                    <a:pt x="793" y="506"/>
                  </a:cubicBezTo>
                  <a:cubicBezTo>
                    <a:pt x="786" y="490"/>
                    <a:pt x="773" y="472"/>
                    <a:pt x="793" y="463"/>
                  </a:cubicBezTo>
                  <a:cubicBezTo>
                    <a:pt x="814" y="454"/>
                    <a:pt x="830" y="435"/>
                    <a:pt x="817" y="435"/>
                  </a:cubicBezTo>
                  <a:cubicBezTo>
                    <a:pt x="805" y="435"/>
                    <a:pt x="803" y="427"/>
                    <a:pt x="802" y="409"/>
                  </a:cubicBezTo>
                  <a:cubicBezTo>
                    <a:pt x="802" y="391"/>
                    <a:pt x="786" y="381"/>
                    <a:pt x="808" y="382"/>
                  </a:cubicBezTo>
                  <a:cubicBezTo>
                    <a:pt x="829" y="382"/>
                    <a:pt x="837" y="376"/>
                    <a:pt x="851" y="358"/>
                  </a:cubicBezTo>
                  <a:cubicBezTo>
                    <a:pt x="864" y="340"/>
                    <a:pt x="861" y="319"/>
                    <a:pt x="873" y="303"/>
                  </a:cubicBezTo>
                  <a:cubicBezTo>
                    <a:pt x="886" y="288"/>
                    <a:pt x="899" y="285"/>
                    <a:pt x="914" y="264"/>
                  </a:cubicBezTo>
                  <a:cubicBezTo>
                    <a:pt x="915" y="263"/>
                    <a:pt x="917" y="261"/>
                    <a:pt x="918" y="259"/>
                  </a:cubicBezTo>
                  <a:cubicBezTo>
                    <a:pt x="924" y="248"/>
                    <a:pt x="924" y="248"/>
                    <a:pt x="924" y="248"/>
                  </a:cubicBezTo>
                  <a:cubicBezTo>
                    <a:pt x="840" y="137"/>
                    <a:pt x="840" y="137"/>
                    <a:pt x="840" y="137"/>
                  </a:cubicBezTo>
                  <a:cubicBezTo>
                    <a:pt x="571" y="19"/>
                    <a:pt x="571" y="19"/>
                    <a:pt x="571" y="19"/>
                  </a:cubicBezTo>
                  <a:cubicBezTo>
                    <a:pt x="365" y="0"/>
                    <a:pt x="365" y="0"/>
                    <a:pt x="365" y="0"/>
                  </a:cubicBezTo>
                  <a:cubicBezTo>
                    <a:pt x="87" y="338"/>
                    <a:pt x="87" y="338"/>
                    <a:pt x="87" y="338"/>
                  </a:cubicBezTo>
                  <a:cubicBezTo>
                    <a:pt x="0" y="755"/>
                    <a:pt x="0" y="755"/>
                    <a:pt x="0" y="755"/>
                  </a:cubicBezTo>
                  <a:cubicBezTo>
                    <a:pt x="136" y="973"/>
                    <a:pt x="136" y="973"/>
                    <a:pt x="136" y="973"/>
                  </a:cubicBezTo>
                  <a:cubicBezTo>
                    <a:pt x="256" y="1046"/>
                    <a:pt x="256" y="1046"/>
                    <a:pt x="256" y="1046"/>
                  </a:cubicBezTo>
                  <a:cubicBezTo>
                    <a:pt x="345" y="1105"/>
                    <a:pt x="345" y="1105"/>
                    <a:pt x="345" y="1105"/>
                  </a:cubicBezTo>
                  <a:cubicBezTo>
                    <a:pt x="360" y="1111"/>
                    <a:pt x="360" y="1111"/>
                    <a:pt x="360" y="1111"/>
                  </a:cubicBezTo>
                  <a:lnTo>
                    <a:pt x="365" y="1108"/>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21" name="出自【趣你的PPT】(微信:qunideppt)：最优质的PPT资源库"/>
            <p:cNvSpPr/>
            <p:nvPr/>
          </p:nvSpPr>
          <p:spPr bwMode="auto">
            <a:xfrm>
              <a:off x="5584404" y="4922540"/>
              <a:ext cx="576263" cy="717550"/>
            </a:xfrm>
            <a:custGeom>
              <a:avLst/>
              <a:gdLst>
                <a:gd name="T0" fmla="*/ 977 w 1029"/>
                <a:gd name="T1" fmla="*/ 358 h 1283"/>
                <a:gd name="T2" fmla="*/ 951 w 1029"/>
                <a:gd name="T3" fmla="*/ 412 h 1283"/>
                <a:gd name="T4" fmla="*/ 874 w 1029"/>
                <a:gd name="T5" fmla="*/ 457 h 1283"/>
                <a:gd name="T6" fmla="*/ 835 w 1029"/>
                <a:gd name="T7" fmla="*/ 470 h 1283"/>
                <a:gd name="T8" fmla="*/ 762 w 1029"/>
                <a:gd name="T9" fmla="*/ 502 h 1283"/>
                <a:gd name="T10" fmla="*/ 743 w 1029"/>
                <a:gd name="T11" fmla="*/ 569 h 1283"/>
                <a:gd name="T12" fmla="*/ 750 w 1029"/>
                <a:gd name="T13" fmla="*/ 631 h 1283"/>
                <a:gd name="T14" fmla="*/ 717 w 1029"/>
                <a:gd name="T15" fmla="*/ 681 h 1283"/>
                <a:gd name="T16" fmla="*/ 656 w 1029"/>
                <a:gd name="T17" fmla="*/ 735 h 1283"/>
                <a:gd name="T18" fmla="*/ 676 w 1029"/>
                <a:gd name="T19" fmla="*/ 807 h 1283"/>
                <a:gd name="T20" fmla="*/ 642 w 1029"/>
                <a:gd name="T21" fmla="*/ 873 h 1283"/>
                <a:gd name="T22" fmla="*/ 623 w 1029"/>
                <a:gd name="T23" fmla="*/ 929 h 1283"/>
                <a:gd name="T24" fmla="*/ 600 w 1029"/>
                <a:gd name="T25" fmla="*/ 967 h 1283"/>
                <a:gd name="T26" fmla="*/ 580 w 1029"/>
                <a:gd name="T27" fmla="*/ 1028 h 1283"/>
                <a:gd name="T28" fmla="*/ 577 w 1029"/>
                <a:gd name="T29" fmla="*/ 1074 h 1283"/>
                <a:gd name="T30" fmla="*/ 556 w 1029"/>
                <a:gd name="T31" fmla="*/ 1108 h 1283"/>
                <a:gd name="T32" fmla="*/ 578 w 1029"/>
                <a:gd name="T33" fmla="*/ 1165 h 1283"/>
                <a:gd name="T34" fmla="*/ 595 w 1029"/>
                <a:gd name="T35" fmla="*/ 1276 h 1283"/>
                <a:gd name="T36" fmla="*/ 438 w 1029"/>
                <a:gd name="T37" fmla="*/ 1283 h 1283"/>
                <a:gd name="T38" fmla="*/ 214 w 1029"/>
                <a:gd name="T39" fmla="*/ 1266 h 1283"/>
                <a:gd name="T40" fmla="*/ 16 w 1029"/>
                <a:gd name="T41" fmla="*/ 899 h 1283"/>
                <a:gd name="T42" fmla="*/ 0 w 1029"/>
                <a:gd name="T43" fmla="*/ 505 h 1283"/>
                <a:gd name="T44" fmla="*/ 89 w 1029"/>
                <a:gd name="T45" fmla="*/ 118 h 1283"/>
                <a:gd name="T46" fmla="*/ 322 w 1029"/>
                <a:gd name="T47" fmla="*/ 26 h 1283"/>
                <a:gd name="T48" fmla="*/ 645 w 1029"/>
                <a:gd name="T49" fmla="*/ 0 h 1283"/>
                <a:gd name="T50" fmla="*/ 895 w 1029"/>
                <a:gd name="T51" fmla="*/ 0 h 1283"/>
                <a:gd name="T52" fmla="*/ 1011 w 1029"/>
                <a:gd name="T53" fmla="*/ 183 h 1283"/>
                <a:gd name="T54" fmla="*/ 1029 w 1029"/>
                <a:gd name="T55" fmla="*/ 312 h 1283"/>
                <a:gd name="T56" fmla="*/ 977 w 1029"/>
                <a:gd name="T57" fmla="*/ 358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9" h="1283">
                  <a:moveTo>
                    <a:pt x="977" y="358"/>
                  </a:moveTo>
                  <a:cubicBezTo>
                    <a:pt x="977" y="358"/>
                    <a:pt x="979" y="401"/>
                    <a:pt x="951" y="412"/>
                  </a:cubicBezTo>
                  <a:cubicBezTo>
                    <a:pt x="922" y="423"/>
                    <a:pt x="891" y="441"/>
                    <a:pt x="874" y="457"/>
                  </a:cubicBezTo>
                  <a:cubicBezTo>
                    <a:pt x="858" y="474"/>
                    <a:pt x="848" y="487"/>
                    <a:pt x="835" y="470"/>
                  </a:cubicBezTo>
                  <a:cubicBezTo>
                    <a:pt x="821" y="452"/>
                    <a:pt x="777" y="481"/>
                    <a:pt x="762" y="502"/>
                  </a:cubicBezTo>
                  <a:cubicBezTo>
                    <a:pt x="747" y="524"/>
                    <a:pt x="723" y="542"/>
                    <a:pt x="743" y="569"/>
                  </a:cubicBezTo>
                  <a:cubicBezTo>
                    <a:pt x="763" y="597"/>
                    <a:pt x="765" y="594"/>
                    <a:pt x="750" y="631"/>
                  </a:cubicBezTo>
                  <a:cubicBezTo>
                    <a:pt x="735" y="668"/>
                    <a:pt x="751" y="677"/>
                    <a:pt x="717" y="681"/>
                  </a:cubicBezTo>
                  <a:cubicBezTo>
                    <a:pt x="683" y="685"/>
                    <a:pt x="653" y="713"/>
                    <a:pt x="656" y="735"/>
                  </a:cubicBezTo>
                  <a:cubicBezTo>
                    <a:pt x="658" y="757"/>
                    <a:pt x="687" y="791"/>
                    <a:pt x="676" y="807"/>
                  </a:cubicBezTo>
                  <a:cubicBezTo>
                    <a:pt x="665" y="823"/>
                    <a:pt x="628" y="834"/>
                    <a:pt x="642" y="873"/>
                  </a:cubicBezTo>
                  <a:cubicBezTo>
                    <a:pt x="656" y="911"/>
                    <a:pt x="645" y="922"/>
                    <a:pt x="623" y="929"/>
                  </a:cubicBezTo>
                  <a:cubicBezTo>
                    <a:pt x="601" y="936"/>
                    <a:pt x="609" y="942"/>
                    <a:pt x="600" y="967"/>
                  </a:cubicBezTo>
                  <a:cubicBezTo>
                    <a:pt x="590" y="992"/>
                    <a:pt x="568" y="1001"/>
                    <a:pt x="580" y="1028"/>
                  </a:cubicBezTo>
                  <a:cubicBezTo>
                    <a:pt x="593" y="1056"/>
                    <a:pt x="594" y="1066"/>
                    <a:pt x="577" y="1074"/>
                  </a:cubicBezTo>
                  <a:cubicBezTo>
                    <a:pt x="560" y="1082"/>
                    <a:pt x="550" y="1097"/>
                    <a:pt x="556" y="1108"/>
                  </a:cubicBezTo>
                  <a:cubicBezTo>
                    <a:pt x="561" y="1119"/>
                    <a:pt x="572" y="1149"/>
                    <a:pt x="578" y="1165"/>
                  </a:cubicBezTo>
                  <a:cubicBezTo>
                    <a:pt x="583" y="1181"/>
                    <a:pt x="595" y="1276"/>
                    <a:pt x="595" y="1276"/>
                  </a:cubicBezTo>
                  <a:cubicBezTo>
                    <a:pt x="595" y="1276"/>
                    <a:pt x="442" y="1283"/>
                    <a:pt x="438" y="1283"/>
                  </a:cubicBezTo>
                  <a:cubicBezTo>
                    <a:pt x="434" y="1283"/>
                    <a:pt x="214" y="1266"/>
                    <a:pt x="214" y="1266"/>
                  </a:cubicBezTo>
                  <a:cubicBezTo>
                    <a:pt x="16" y="899"/>
                    <a:pt x="16" y="899"/>
                    <a:pt x="16" y="899"/>
                  </a:cubicBezTo>
                  <a:cubicBezTo>
                    <a:pt x="0" y="505"/>
                    <a:pt x="0" y="505"/>
                    <a:pt x="0" y="505"/>
                  </a:cubicBezTo>
                  <a:cubicBezTo>
                    <a:pt x="89" y="118"/>
                    <a:pt x="89" y="118"/>
                    <a:pt x="89" y="118"/>
                  </a:cubicBezTo>
                  <a:cubicBezTo>
                    <a:pt x="322" y="26"/>
                    <a:pt x="322" y="26"/>
                    <a:pt x="322" y="26"/>
                  </a:cubicBezTo>
                  <a:cubicBezTo>
                    <a:pt x="645" y="0"/>
                    <a:pt x="645" y="0"/>
                    <a:pt x="645" y="0"/>
                  </a:cubicBezTo>
                  <a:cubicBezTo>
                    <a:pt x="895" y="0"/>
                    <a:pt x="895" y="0"/>
                    <a:pt x="895" y="0"/>
                  </a:cubicBezTo>
                  <a:cubicBezTo>
                    <a:pt x="1011" y="183"/>
                    <a:pt x="1011" y="183"/>
                    <a:pt x="1011" y="183"/>
                  </a:cubicBezTo>
                  <a:cubicBezTo>
                    <a:pt x="1029" y="312"/>
                    <a:pt x="1029" y="312"/>
                    <a:pt x="1029" y="312"/>
                  </a:cubicBezTo>
                  <a:lnTo>
                    <a:pt x="977" y="358"/>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22" name="出自【趣你的PPT】(微信:qunideppt)：最优质的PPT资源库"/>
            <p:cNvSpPr/>
            <p:nvPr/>
          </p:nvSpPr>
          <p:spPr bwMode="auto">
            <a:xfrm>
              <a:off x="5051004" y="4943177"/>
              <a:ext cx="658813" cy="722312"/>
            </a:xfrm>
            <a:custGeom>
              <a:avLst/>
              <a:gdLst>
                <a:gd name="T0" fmla="*/ 1059 w 1177"/>
                <a:gd name="T1" fmla="*/ 258 h 1291"/>
                <a:gd name="T2" fmla="*/ 1096 w 1177"/>
                <a:gd name="T3" fmla="*/ 311 h 1291"/>
                <a:gd name="T4" fmla="*/ 1118 w 1177"/>
                <a:gd name="T5" fmla="*/ 379 h 1291"/>
                <a:gd name="T6" fmla="*/ 1100 w 1177"/>
                <a:gd name="T7" fmla="*/ 434 h 1291"/>
                <a:gd name="T8" fmla="*/ 1071 w 1177"/>
                <a:gd name="T9" fmla="*/ 481 h 1291"/>
                <a:gd name="T10" fmla="*/ 1034 w 1177"/>
                <a:gd name="T11" fmla="*/ 524 h 1291"/>
                <a:gd name="T12" fmla="*/ 1034 w 1177"/>
                <a:gd name="T13" fmla="*/ 621 h 1291"/>
                <a:gd name="T14" fmla="*/ 1057 w 1177"/>
                <a:gd name="T15" fmla="*/ 641 h 1291"/>
                <a:gd name="T16" fmla="*/ 1076 w 1177"/>
                <a:gd name="T17" fmla="*/ 658 h 1291"/>
                <a:gd name="T18" fmla="*/ 1083 w 1177"/>
                <a:gd name="T19" fmla="*/ 699 h 1291"/>
                <a:gd name="T20" fmla="*/ 1084 w 1177"/>
                <a:gd name="T21" fmla="*/ 736 h 1291"/>
                <a:gd name="T22" fmla="*/ 1099 w 1177"/>
                <a:gd name="T23" fmla="*/ 780 h 1291"/>
                <a:gd name="T24" fmla="*/ 1135 w 1177"/>
                <a:gd name="T25" fmla="*/ 811 h 1291"/>
                <a:gd name="T26" fmla="*/ 1133 w 1177"/>
                <a:gd name="T27" fmla="*/ 877 h 1291"/>
                <a:gd name="T28" fmla="*/ 1163 w 1177"/>
                <a:gd name="T29" fmla="*/ 881 h 1291"/>
                <a:gd name="T30" fmla="*/ 1137 w 1177"/>
                <a:gd name="T31" fmla="*/ 925 h 1291"/>
                <a:gd name="T32" fmla="*/ 1127 w 1177"/>
                <a:gd name="T33" fmla="*/ 968 h 1291"/>
                <a:gd name="T34" fmla="*/ 1135 w 1177"/>
                <a:gd name="T35" fmla="*/ 1015 h 1291"/>
                <a:gd name="T36" fmla="*/ 1128 w 1177"/>
                <a:gd name="T37" fmla="*/ 1089 h 1291"/>
                <a:gd name="T38" fmla="*/ 1008 w 1177"/>
                <a:gd name="T39" fmla="*/ 1195 h 1291"/>
                <a:gd name="T40" fmla="*/ 629 w 1177"/>
                <a:gd name="T41" fmla="*/ 1291 h 1291"/>
                <a:gd name="T42" fmla="*/ 250 w 1177"/>
                <a:gd name="T43" fmla="*/ 1059 h 1291"/>
                <a:gd name="T44" fmla="*/ 68 w 1177"/>
                <a:gd name="T45" fmla="*/ 885 h 1291"/>
                <a:gd name="T46" fmla="*/ 0 w 1177"/>
                <a:gd name="T47" fmla="*/ 565 h 1291"/>
                <a:gd name="T48" fmla="*/ 105 w 1177"/>
                <a:gd name="T49" fmla="*/ 279 h 1291"/>
                <a:gd name="T50" fmla="*/ 197 w 1177"/>
                <a:gd name="T51" fmla="*/ 108 h 1291"/>
                <a:gd name="T52" fmla="*/ 525 w 1177"/>
                <a:gd name="T53" fmla="*/ 0 h 1291"/>
                <a:gd name="T54" fmla="*/ 793 w 1177"/>
                <a:gd name="T55" fmla="*/ 0 h 1291"/>
                <a:gd name="T56" fmla="*/ 1015 w 1177"/>
                <a:gd name="T57" fmla="*/ 78 h 1291"/>
                <a:gd name="T58" fmla="*/ 1074 w 1177"/>
                <a:gd name="T59" fmla="*/ 201 h 1291"/>
                <a:gd name="T60" fmla="*/ 1059 w 1177"/>
                <a:gd name="T61" fmla="*/ 258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7" h="1291">
                  <a:moveTo>
                    <a:pt x="1059" y="258"/>
                  </a:moveTo>
                  <a:cubicBezTo>
                    <a:pt x="1059" y="258"/>
                    <a:pt x="1085" y="292"/>
                    <a:pt x="1096" y="311"/>
                  </a:cubicBezTo>
                  <a:cubicBezTo>
                    <a:pt x="1107" y="330"/>
                    <a:pt x="1103" y="365"/>
                    <a:pt x="1118" y="379"/>
                  </a:cubicBezTo>
                  <a:cubicBezTo>
                    <a:pt x="1133" y="393"/>
                    <a:pt x="1116" y="420"/>
                    <a:pt x="1100" y="434"/>
                  </a:cubicBezTo>
                  <a:cubicBezTo>
                    <a:pt x="1084" y="447"/>
                    <a:pt x="1099" y="471"/>
                    <a:pt x="1071" y="481"/>
                  </a:cubicBezTo>
                  <a:cubicBezTo>
                    <a:pt x="1044" y="492"/>
                    <a:pt x="1045" y="492"/>
                    <a:pt x="1034" y="524"/>
                  </a:cubicBezTo>
                  <a:cubicBezTo>
                    <a:pt x="1023" y="555"/>
                    <a:pt x="1028" y="599"/>
                    <a:pt x="1034" y="621"/>
                  </a:cubicBezTo>
                  <a:cubicBezTo>
                    <a:pt x="1041" y="643"/>
                    <a:pt x="1049" y="656"/>
                    <a:pt x="1057" y="641"/>
                  </a:cubicBezTo>
                  <a:cubicBezTo>
                    <a:pt x="1066" y="626"/>
                    <a:pt x="1081" y="639"/>
                    <a:pt x="1076" y="658"/>
                  </a:cubicBezTo>
                  <a:cubicBezTo>
                    <a:pt x="1070" y="677"/>
                    <a:pt x="1071" y="690"/>
                    <a:pt x="1083" y="699"/>
                  </a:cubicBezTo>
                  <a:cubicBezTo>
                    <a:pt x="1095" y="708"/>
                    <a:pt x="1092" y="725"/>
                    <a:pt x="1084" y="736"/>
                  </a:cubicBezTo>
                  <a:cubicBezTo>
                    <a:pt x="1075" y="748"/>
                    <a:pt x="1077" y="772"/>
                    <a:pt x="1099" y="780"/>
                  </a:cubicBezTo>
                  <a:cubicBezTo>
                    <a:pt x="1122" y="788"/>
                    <a:pt x="1147" y="783"/>
                    <a:pt x="1135" y="811"/>
                  </a:cubicBezTo>
                  <a:cubicBezTo>
                    <a:pt x="1124" y="839"/>
                    <a:pt x="1112" y="887"/>
                    <a:pt x="1133" y="877"/>
                  </a:cubicBezTo>
                  <a:cubicBezTo>
                    <a:pt x="1154" y="867"/>
                    <a:pt x="1177" y="869"/>
                    <a:pt x="1163" y="881"/>
                  </a:cubicBezTo>
                  <a:cubicBezTo>
                    <a:pt x="1150" y="893"/>
                    <a:pt x="1135" y="906"/>
                    <a:pt x="1137" y="925"/>
                  </a:cubicBezTo>
                  <a:cubicBezTo>
                    <a:pt x="1139" y="943"/>
                    <a:pt x="1127" y="945"/>
                    <a:pt x="1127" y="968"/>
                  </a:cubicBezTo>
                  <a:cubicBezTo>
                    <a:pt x="1127" y="992"/>
                    <a:pt x="1133" y="991"/>
                    <a:pt x="1135" y="1015"/>
                  </a:cubicBezTo>
                  <a:cubicBezTo>
                    <a:pt x="1136" y="1039"/>
                    <a:pt x="1131" y="1075"/>
                    <a:pt x="1128" y="1089"/>
                  </a:cubicBezTo>
                  <a:cubicBezTo>
                    <a:pt x="1125" y="1104"/>
                    <a:pt x="1008" y="1195"/>
                    <a:pt x="1008" y="1195"/>
                  </a:cubicBezTo>
                  <a:cubicBezTo>
                    <a:pt x="629" y="1291"/>
                    <a:pt x="629" y="1291"/>
                    <a:pt x="629" y="1291"/>
                  </a:cubicBezTo>
                  <a:cubicBezTo>
                    <a:pt x="250" y="1059"/>
                    <a:pt x="250" y="1059"/>
                    <a:pt x="250" y="1059"/>
                  </a:cubicBezTo>
                  <a:cubicBezTo>
                    <a:pt x="68" y="885"/>
                    <a:pt x="68" y="885"/>
                    <a:pt x="68" y="885"/>
                  </a:cubicBezTo>
                  <a:cubicBezTo>
                    <a:pt x="0" y="565"/>
                    <a:pt x="0" y="565"/>
                    <a:pt x="0" y="565"/>
                  </a:cubicBezTo>
                  <a:cubicBezTo>
                    <a:pt x="105" y="279"/>
                    <a:pt x="105" y="279"/>
                    <a:pt x="105" y="279"/>
                  </a:cubicBezTo>
                  <a:cubicBezTo>
                    <a:pt x="197" y="108"/>
                    <a:pt x="197" y="108"/>
                    <a:pt x="197" y="108"/>
                  </a:cubicBezTo>
                  <a:cubicBezTo>
                    <a:pt x="525" y="0"/>
                    <a:pt x="525" y="0"/>
                    <a:pt x="525" y="0"/>
                  </a:cubicBezTo>
                  <a:cubicBezTo>
                    <a:pt x="793" y="0"/>
                    <a:pt x="793" y="0"/>
                    <a:pt x="793" y="0"/>
                  </a:cubicBezTo>
                  <a:cubicBezTo>
                    <a:pt x="1015" y="78"/>
                    <a:pt x="1015" y="78"/>
                    <a:pt x="1015" y="78"/>
                  </a:cubicBezTo>
                  <a:cubicBezTo>
                    <a:pt x="1074" y="201"/>
                    <a:pt x="1074" y="201"/>
                    <a:pt x="1074" y="201"/>
                  </a:cubicBezTo>
                  <a:lnTo>
                    <a:pt x="1059" y="258"/>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23" name="出自【趣你的PPT】(微信:qunideppt)：最优质的PPT资源库"/>
            <p:cNvSpPr/>
            <p:nvPr/>
          </p:nvSpPr>
          <p:spPr bwMode="auto">
            <a:xfrm>
              <a:off x="5241504" y="5516265"/>
              <a:ext cx="820738" cy="673100"/>
            </a:xfrm>
            <a:custGeom>
              <a:avLst/>
              <a:gdLst>
                <a:gd name="T0" fmla="*/ 32 w 1465"/>
                <a:gd name="T1" fmla="*/ 971 h 1202"/>
                <a:gd name="T2" fmla="*/ 5 w 1465"/>
                <a:gd name="T3" fmla="*/ 1045 h 1202"/>
                <a:gd name="T4" fmla="*/ 49 w 1465"/>
                <a:gd name="T5" fmla="*/ 1149 h 1202"/>
                <a:gd name="T6" fmla="*/ 165 w 1465"/>
                <a:gd name="T7" fmla="*/ 1188 h 1202"/>
                <a:gd name="T8" fmla="*/ 144 w 1465"/>
                <a:gd name="T9" fmla="*/ 1095 h 1202"/>
                <a:gd name="T10" fmla="*/ 130 w 1465"/>
                <a:gd name="T11" fmla="*/ 1040 h 1202"/>
                <a:gd name="T12" fmla="*/ 188 w 1465"/>
                <a:gd name="T13" fmla="*/ 1017 h 1202"/>
                <a:gd name="T14" fmla="*/ 294 w 1465"/>
                <a:gd name="T15" fmla="*/ 946 h 1202"/>
                <a:gd name="T16" fmla="*/ 417 w 1465"/>
                <a:gd name="T17" fmla="*/ 897 h 1202"/>
                <a:gd name="T18" fmla="*/ 504 w 1465"/>
                <a:gd name="T19" fmla="*/ 845 h 1202"/>
                <a:gd name="T20" fmla="*/ 572 w 1465"/>
                <a:gd name="T21" fmla="*/ 819 h 1202"/>
                <a:gd name="T22" fmla="*/ 602 w 1465"/>
                <a:gd name="T23" fmla="*/ 816 h 1202"/>
                <a:gd name="T24" fmla="*/ 669 w 1465"/>
                <a:gd name="T25" fmla="*/ 817 h 1202"/>
                <a:gd name="T26" fmla="*/ 683 w 1465"/>
                <a:gd name="T27" fmla="*/ 740 h 1202"/>
                <a:gd name="T28" fmla="*/ 743 w 1465"/>
                <a:gd name="T29" fmla="*/ 729 h 1202"/>
                <a:gd name="T30" fmla="*/ 788 w 1465"/>
                <a:gd name="T31" fmla="*/ 718 h 1202"/>
                <a:gd name="T32" fmla="*/ 773 w 1465"/>
                <a:gd name="T33" fmla="*/ 625 h 1202"/>
                <a:gd name="T34" fmla="*/ 837 w 1465"/>
                <a:gd name="T35" fmla="*/ 652 h 1202"/>
                <a:gd name="T36" fmla="*/ 839 w 1465"/>
                <a:gd name="T37" fmla="*/ 742 h 1202"/>
                <a:gd name="T38" fmla="*/ 934 w 1465"/>
                <a:gd name="T39" fmla="*/ 729 h 1202"/>
                <a:gd name="T40" fmla="*/ 944 w 1465"/>
                <a:gd name="T41" fmla="*/ 636 h 1202"/>
                <a:gd name="T42" fmla="*/ 1043 w 1465"/>
                <a:gd name="T43" fmla="*/ 617 h 1202"/>
                <a:gd name="T44" fmla="*/ 1129 w 1465"/>
                <a:gd name="T45" fmla="*/ 581 h 1202"/>
                <a:gd name="T46" fmla="*/ 1174 w 1465"/>
                <a:gd name="T47" fmla="*/ 557 h 1202"/>
                <a:gd name="T48" fmla="*/ 1227 w 1465"/>
                <a:gd name="T49" fmla="*/ 564 h 1202"/>
                <a:gd name="T50" fmla="*/ 1326 w 1465"/>
                <a:gd name="T51" fmla="*/ 517 h 1202"/>
                <a:gd name="T52" fmla="*/ 1377 w 1465"/>
                <a:gd name="T53" fmla="*/ 446 h 1202"/>
                <a:gd name="T54" fmla="*/ 1405 w 1465"/>
                <a:gd name="T55" fmla="*/ 395 h 1202"/>
                <a:gd name="T56" fmla="*/ 1458 w 1465"/>
                <a:gd name="T57" fmla="*/ 373 h 1202"/>
                <a:gd name="T58" fmla="*/ 1430 w 1465"/>
                <a:gd name="T59" fmla="*/ 277 h 1202"/>
                <a:gd name="T60" fmla="*/ 1374 w 1465"/>
                <a:gd name="T61" fmla="*/ 142 h 1202"/>
                <a:gd name="T62" fmla="*/ 1305 w 1465"/>
                <a:gd name="T63" fmla="*/ 127 h 1202"/>
                <a:gd name="T64" fmla="*/ 1176 w 1465"/>
                <a:gd name="T65" fmla="*/ 81 h 1202"/>
                <a:gd name="T66" fmla="*/ 1167 w 1465"/>
                <a:gd name="T67" fmla="*/ 146 h 1202"/>
                <a:gd name="T68" fmla="*/ 1123 w 1465"/>
                <a:gd name="T69" fmla="*/ 144 h 1202"/>
                <a:gd name="T70" fmla="*/ 1000 w 1465"/>
                <a:gd name="T71" fmla="*/ 168 h 1202"/>
                <a:gd name="T72" fmla="*/ 922 w 1465"/>
                <a:gd name="T73" fmla="*/ 201 h 1202"/>
                <a:gd name="T74" fmla="*/ 891 w 1465"/>
                <a:gd name="T75" fmla="*/ 114 h 1202"/>
                <a:gd name="T76" fmla="*/ 938 w 1465"/>
                <a:gd name="T77" fmla="*/ 45 h 1202"/>
                <a:gd name="T78" fmla="*/ 810 w 1465"/>
                <a:gd name="T79" fmla="*/ 43 h 1202"/>
                <a:gd name="T80" fmla="*/ 684 w 1465"/>
                <a:gd name="T81" fmla="*/ 36 h 1202"/>
                <a:gd name="T82" fmla="*/ 600 w 1465"/>
                <a:gd name="T83" fmla="*/ 93 h 1202"/>
                <a:gd name="T84" fmla="*/ 544 w 1465"/>
                <a:gd name="T85" fmla="*/ 110 h 1202"/>
                <a:gd name="T86" fmla="*/ 447 w 1465"/>
                <a:gd name="T87" fmla="*/ 143 h 1202"/>
                <a:gd name="T88" fmla="*/ 396 w 1465"/>
                <a:gd name="T89" fmla="*/ 216 h 1202"/>
                <a:gd name="T90" fmla="*/ 55 w 1465"/>
                <a:gd name="T91" fmla="*/ 769 h 1202"/>
                <a:gd name="T92" fmla="*/ 8 w 1465"/>
                <a:gd name="T93" fmla="*/ 935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5" h="1202">
                  <a:moveTo>
                    <a:pt x="15" y="940"/>
                  </a:moveTo>
                  <a:cubicBezTo>
                    <a:pt x="36" y="957"/>
                    <a:pt x="55" y="956"/>
                    <a:pt x="32" y="971"/>
                  </a:cubicBezTo>
                  <a:cubicBezTo>
                    <a:pt x="10" y="986"/>
                    <a:pt x="16" y="1000"/>
                    <a:pt x="15" y="1013"/>
                  </a:cubicBezTo>
                  <a:cubicBezTo>
                    <a:pt x="14" y="1026"/>
                    <a:pt x="0" y="1013"/>
                    <a:pt x="5" y="1045"/>
                  </a:cubicBezTo>
                  <a:cubicBezTo>
                    <a:pt x="10" y="1077"/>
                    <a:pt x="22" y="1073"/>
                    <a:pt x="28" y="1093"/>
                  </a:cubicBezTo>
                  <a:cubicBezTo>
                    <a:pt x="34" y="1114"/>
                    <a:pt x="38" y="1129"/>
                    <a:pt x="49" y="1149"/>
                  </a:cubicBezTo>
                  <a:cubicBezTo>
                    <a:pt x="60" y="1168"/>
                    <a:pt x="64" y="1181"/>
                    <a:pt x="84" y="1192"/>
                  </a:cubicBezTo>
                  <a:cubicBezTo>
                    <a:pt x="105" y="1202"/>
                    <a:pt x="156" y="1198"/>
                    <a:pt x="165" y="1188"/>
                  </a:cubicBezTo>
                  <a:cubicBezTo>
                    <a:pt x="174" y="1178"/>
                    <a:pt x="191" y="1128"/>
                    <a:pt x="177" y="1118"/>
                  </a:cubicBezTo>
                  <a:cubicBezTo>
                    <a:pt x="163" y="1109"/>
                    <a:pt x="147" y="1111"/>
                    <a:pt x="144" y="1095"/>
                  </a:cubicBezTo>
                  <a:cubicBezTo>
                    <a:pt x="141" y="1078"/>
                    <a:pt x="139" y="1075"/>
                    <a:pt x="128" y="1068"/>
                  </a:cubicBezTo>
                  <a:cubicBezTo>
                    <a:pt x="118" y="1061"/>
                    <a:pt x="118" y="1055"/>
                    <a:pt x="130" y="1040"/>
                  </a:cubicBezTo>
                  <a:cubicBezTo>
                    <a:pt x="143" y="1025"/>
                    <a:pt x="135" y="1032"/>
                    <a:pt x="158" y="1040"/>
                  </a:cubicBezTo>
                  <a:cubicBezTo>
                    <a:pt x="182" y="1047"/>
                    <a:pt x="181" y="1041"/>
                    <a:pt x="188" y="1017"/>
                  </a:cubicBezTo>
                  <a:cubicBezTo>
                    <a:pt x="195" y="994"/>
                    <a:pt x="210" y="984"/>
                    <a:pt x="224" y="972"/>
                  </a:cubicBezTo>
                  <a:cubicBezTo>
                    <a:pt x="238" y="959"/>
                    <a:pt x="268" y="951"/>
                    <a:pt x="294" y="946"/>
                  </a:cubicBezTo>
                  <a:cubicBezTo>
                    <a:pt x="320" y="942"/>
                    <a:pt x="371" y="938"/>
                    <a:pt x="376" y="918"/>
                  </a:cubicBezTo>
                  <a:cubicBezTo>
                    <a:pt x="380" y="899"/>
                    <a:pt x="390" y="901"/>
                    <a:pt x="417" y="897"/>
                  </a:cubicBezTo>
                  <a:cubicBezTo>
                    <a:pt x="443" y="893"/>
                    <a:pt x="460" y="880"/>
                    <a:pt x="456" y="868"/>
                  </a:cubicBezTo>
                  <a:cubicBezTo>
                    <a:pt x="453" y="855"/>
                    <a:pt x="481" y="838"/>
                    <a:pt x="504" y="845"/>
                  </a:cubicBezTo>
                  <a:cubicBezTo>
                    <a:pt x="527" y="853"/>
                    <a:pt x="545" y="858"/>
                    <a:pt x="557" y="849"/>
                  </a:cubicBezTo>
                  <a:cubicBezTo>
                    <a:pt x="570" y="840"/>
                    <a:pt x="577" y="830"/>
                    <a:pt x="572" y="819"/>
                  </a:cubicBezTo>
                  <a:cubicBezTo>
                    <a:pt x="566" y="808"/>
                    <a:pt x="565" y="804"/>
                    <a:pt x="581" y="817"/>
                  </a:cubicBezTo>
                  <a:cubicBezTo>
                    <a:pt x="598" y="831"/>
                    <a:pt x="594" y="823"/>
                    <a:pt x="602" y="816"/>
                  </a:cubicBezTo>
                  <a:cubicBezTo>
                    <a:pt x="609" y="808"/>
                    <a:pt x="642" y="802"/>
                    <a:pt x="646" y="812"/>
                  </a:cubicBezTo>
                  <a:cubicBezTo>
                    <a:pt x="649" y="821"/>
                    <a:pt x="661" y="825"/>
                    <a:pt x="669" y="817"/>
                  </a:cubicBezTo>
                  <a:cubicBezTo>
                    <a:pt x="677" y="808"/>
                    <a:pt x="681" y="804"/>
                    <a:pt x="683" y="786"/>
                  </a:cubicBezTo>
                  <a:cubicBezTo>
                    <a:pt x="685" y="767"/>
                    <a:pt x="679" y="758"/>
                    <a:pt x="683" y="740"/>
                  </a:cubicBezTo>
                  <a:cubicBezTo>
                    <a:pt x="687" y="722"/>
                    <a:pt x="693" y="685"/>
                    <a:pt x="703" y="695"/>
                  </a:cubicBezTo>
                  <a:cubicBezTo>
                    <a:pt x="712" y="705"/>
                    <a:pt x="727" y="712"/>
                    <a:pt x="743" y="729"/>
                  </a:cubicBezTo>
                  <a:cubicBezTo>
                    <a:pt x="760" y="746"/>
                    <a:pt x="764" y="771"/>
                    <a:pt x="773" y="763"/>
                  </a:cubicBezTo>
                  <a:cubicBezTo>
                    <a:pt x="783" y="754"/>
                    <a:pt x="790" y="732"/>
                    <a:pt x="788" y="718"/>
                  </a:cubicBezTo>
                  <a:cubicBezTo>
                    <a:pt x="786" y="705"/>
                    <a:pt x="790" y="679"/>
                    <a:pt x="788" y="661"/>
                  </a:cubicBezTo>
                  <a:cubicBezTo>
                    <a:pt x="786" y="644"/>
                    <a:pt x="781" y="640"/>
                    <a:pt x="773" y="625"/>
                  </a:cubicBezTo>
                  <a:cubicBezTo>
                    <a:pt x="764" y="609"/>
                    <a:pt x="757" y="597"/>
                    <a:pt x="781" y="610"/>
                  </a:cubicBezTo>
                  <a:cubicBezTo>
                    <a:pt x="806" y="624"/>
                    <a:pt x="831" y="633"/>
                    <a:pt x="837" y="652"/>
                  </a:cubicBezTo>
                  <a:cubicBezTo>
                    <a:pt x="843" y="671"/>
                    <a:pt x="860" y="676"/>
                    <a:pt x="843" y="701"/>
                  </a:cubicBezTo>
                  <a:cubicBezTo>
                    <a:pt x="826" y="726"/>
                    <a:pt x="820" y="750"/>
                    <a:pt x="839" y="742"/>
                  </a:cubicBezTo>
                  <a:cubicBezTo>
                    <a:pt x="858" y="734"/>
                    <a:pt x="868" y="727"/>
                    <a:pt x="878" y="735"/>
                  </a:cubicBezTo>
                  <a:cubicBezTo>
                    <a:pt x="889" y="742"/>
                    <a:pt x="930" y="747"/>
                    <a:pt x="934" y="729"/>
                  </a:cubicBezTo>
                  <a:cubicBezTo>
                    <a:pt x="938" y="711"/>
                    <a:pt x="952" y="679"/>
                    <a:pt x="938" y="663"/>
                  </a:cubicBezTo>
                  <a:cubicBezTo>
                    <a:pt x="924" y="647"/>
                    <a:pt x="936" y="627"/>
                    <a:pt x="944" y="636"/>
                  </a:cubicBezTo>
                  <a:cubicBezTo>
                    <a:pt x="952" y="645"/>
                    <a:pt x="977" y="680"/>
                    <a:pt x="1003" y="657"/>
                  </a:cubicBezTo>
                  <a:cubicBezTo>
                    <a:pt x="1030" y="633"/>
                    <a:pt x="1036" y="632"/>
                    <a:pt x="1043" y="617"/>
                  </a:cubicBezTo>
                  <a:cubicBezTo>
                    <a:pt x="1050" y="602"/>
                    <a:pt x="1053" y="588"/>
                    <a:pt x="1085" y="584"/>
                  </a:cubicBezTo>
                  <a:cubicBezTo>
                    <a:pt x="1118" y="579"/>
                    <a:pt x="1116" y="570"/>
                    <a:pt x="1129" y="581"/>
                  </a:cubicBezTo>
                  <a:cubicBezTo>
                    <a:pt x="1141" y="592"/>
                    <a:pt x="1160" y="598"/>
                    <a:pt x="1167" y="587"/>
                  </a:cubicBezTo>
                  <a:cubicBezTo>
                    <a:pt x="1175" y="576"/>
                    <a:pt x="1179" y="573"/>
                    <a:pt x="1174" y="557"/>
                  </a:cubicBezTo>
                  <a:cubicBezTo>
                    <a:pt x="1168" y="541"/>
                    <a:pt x="1182" y="534"/>
                    <a:pt x="1189" y="541"/>
                  </a:cubicBezTo>
                  <a:cubicBezTo>
                    <a:pt x="1197" y="548"/>
                    <a:pt x="1206" y="571"/>
                    <a:pt x="1227" y="564"/>
                  </a:cubicBezTo>
                  <a:cubicBezTo>
                    <a:pt x="1247" y="558"/>
                    <a:pt x="1269" y="543"/>
                    <a:pt x="1284" y="532"/>
                  </a:cubicBezTo>
                  <a:cubicBezTo>
                    <a:pt x="1299" y="521"/>
                    <a:pt x="1308" y="519"/>
                    <a:pt x="1326" y="517"/>
                  </a:cubicBezTo>
                  <a:cubicBezTo>
                    <a:pt x="1344" y="514"/>
                    <a:pt x="1366" y="502"/>
                    <a:pt x="1359" y="487"/>
                  </a:cubicBezTo>
                  <a:cubicBezTo>
                    <a:pt x="1353" y="473"/>
                    <a:pt x="1362" y="446"/>
                    <a:pt x="1377" y="446"/>
                  </a:cubicBezTo>
                  <a:cubicBezTo>
                    <a:pt x="1392" y="445"/>
                    <a:pt x="1394" y="439"/>
                    <a:pt x="1389" y="423"/>
                  </a:cubicBezTo>
                  <a:cubicBezTo>
                    <a:pt x="1383" y="407"/>
                    <a:pt x="1396" y="402"/>
                    <a:pt x="1405" y="395"/>
                  </a:cubicBezTo>
                  <a:cubicBezTo>
                    <a:pt x="1414" y="388"/>
                    <a:pt x="1420" y="392"/>
                    <a:pt x="1437" y="392"/>
                  </a:cubicBezTo>
                  <a:cubicBezTo>
                    <a:pt x="1453" y="393"/>
                    <a:pt x="1465" y="394"/>
                    <a:pt x="1458" y="373"/>
                  </a:cubicBezTo>
                  <a:cubicBezTo>
                    <a:pt x="1454" y="362"/>
                    <a:pt x="1455" y="356"/>
                    <a:pt x="1461" y="353"/>
                  </a:cubicBezTo>
                  <a:cubicBezTo>
                    <a:pt x="1461" y="353"/>
                    <a:pt x="1437" y="291"/>
                    <a:pt x="1430" y="277"/>
                  </a:cubicBezTo>
                  <a:cubicBezTo>
                    <a:pt x="1423" y="263"/>
                    <a:pt x="1413" y="229"/>
                    <a:pt x="1407" y="206"/>
                  </a:cubicBezTo>
                  <a:cubicBezTo>
                    <a:pt x="1401" y="184"/>
                    <a:pt x="1368" y="155"/>
                    <a:pt x="1374" y="142"/>
                  </a:cubicBezTo>
                  <a:cubicBezTo>
                    <a:pt x="1379" y="130"/>
                    <a:pt x="1372" y="100"/>
                    <a:pt x="1349" y="117"/>
                  </a:cubicBezTo>
                  <a:cubicBezTo>
                    <a:pt x="1326" y="134"/>
                    <a:pt x="1318" y="150"/>
                    <a:pt x="1305" y="127"/>
                  </a:cubicBezTo>
                  <a:cubicBezTo>
                    <a:pt x="1293" y="104"/>
                    <a:pt x="1273" y="103"/>
                    <a:pt x="1247" y="101"/>
                  </a:cubicBezTo>
                  <a:cubicBezTo>
                    <a:pt x="1221" y="99"/>
                    <a:pt x="1177" y="63"/>
                    <a:pt x="1176" y="81"/>
                  </a:cubicBezTo>
                  <a:cubicBezTo>
                    <a:pt x="1174" y="99"/>
                    <a:pt x="1186" y="104"/>
                    <a:pt x="1170" y="111"/>
                  </a:cubicBezTo>
                  <a:cubicBezTo>
                    <a:pt x="1153" y="118"/>
                    <a:pt x="1156" y="124"/>
                    <a:pt x="1167" y="146"/>
                  </a:cubicBezTo>
                  <a:cubicBezTo>
                    <a:pt x="1178" y="169"/>
                    <a:pt x="1180" y="174"/>
                    <a:pt x="1165" y="180"/>
                  </a:cubicBezTo>
                  <a:cubicBezTo>
                    <a:pt x="1149" y="186"/>
                    <a:pt x="1133" y="165"/>
                    <a:pt x="1123" y="144"/>
                  </a:cubicBezTo>
                  <a:cubicBezTo>
                    <a:pt x="1113" y="124"/>
                    <a:pt x="1100" y="126"/>
                    <a:pt x="1077" y="140"/>
                  </a:cubicBezTo>
                  <a:cubicBezTo>
                    <a:pt x="1055" y="153"/>
                    <a:pt x="1004" y="153"/>
                    <a:pt x="1000" y="168"/>
                  </a:cubicBezTo>
                  <a:cubicBezTo>
                    <a:pt x="996" y="183"/>
                    <a:pt x="978" y="186"/>
                    <a:pt x="966" y="185"/>
                  </a:cubicBezTo>
                  <a:cubicBezTo>
                    <a:pt x="954" y="185"/>
                    <a:pt x="940" y="193"/>
                    <a:pt x="922" y="201"/>
                  </a:cubicBezTo>
                  <a:cubicBezTo>
                    <a:pt x="904" y="209"/>
                    <a:pt x="889" y="198"/>
                    <a:pt x="884" y="177"/>
                  </a:cubicBezTo>
                  <a:cubicBezTo>
                    <a:pt x="879" y="157"/>
                    <a:pt x="878" y="128"/>
                    <a:pt x="891" y="114"/>
                  </a:cubicBezTo>
                  <a:cubicBezTo>
                    <a:pt x="905" y="99"/>
                    <a:pt x="918" y="80"/>
                    <a:pt x="928" y="76"/>
                  </a:cubicBezTo>
                  <a:cubicBezTo>
                    <a:pt x="939" y="72"/>
                    <a:pt x="950" y="66"/>
                    <a:pt x="938" y="45"/>
                  </a:cubicBezTo>
                  <a:cubicBezTo>
                    <a:pt x="926" y="25"/>
                    <a:pt x="909" y="7"/>
                    <a:pt x="879" y="24"/>
                  </a:cubicBezTo>
                  <a:cubicBezTo>
                    <a:pt x="850" y="41"/>
                    <a:pt x="821" y="58"/>
                    <a:pt x="810" y="43"/>
                  </a:cubicBezTo>
                  <a:cubicBezTo>
                    <a:pt x="799" y="28"/>
                    <a:pt x="793" y="21"/>
                    <a:pt x="774" y="32"/>
                  </a:cubicBezTo>
                  <a:cubicBezTo>
                    <a:pt x="755" y="43"/>
                    <a:pt x="694" y="57"/>
                    <a:pt x="684" y="36"/>
                  </a:cubicBezTo>
                  <a:cubicBezTo>
                    <a:pt x="675" y="16"/>
                    <a:pt x="655" y="0"/>
                    <a:pt x="628" y="27"/>
                  </a:cubicBezTo>
                  <a:cubicBezTo>
                    <a:pt x="600" y="53"/>
                    <a:pt x="589" y="60"/>
                    <a:pt x="600" y="93"/>
                  </a:cubicBezTo>
                  <a:cubicBezTo>
                    <a:pt x="611" y="126"/>
                    <a:pt x="618" y="131"/>
                    <a:pt x="597" y="135"/>
                  </a:cubicBezTo>
                  <a:cubicBezTo>
                    <a:pt x="577" y="140"/>
                    <a:pt x="566" y="116"/>
                    <a:pt x="544" y="110"/>
                  </a:cubicBezTo>
                  <a:cubicBezTo>
                    <a:pt x="523" y="104"/>
                    <a:pt x="482" y="98"/>
                    <a:pt x="467" y="109"/>
                  </a:cubicBezTo>
                  <a:cubicBezTo>
                    <a:pt x="452" y="120"/>
                    <a:pt x="441" y="120"/>
                    <a:pt x="447" y="143"/>
                  </a:cubicBezTo>
                  <a:cubicBezTo>
                    <a:pt x="453" y="166"/>
                    <a:pt x="461" y="177"/>
                    <a:pt x="448" y="184"/>
                  </a:cubicBezTo>
                  <a:cubicBezTo>
                    <a:pt x="435" y="191"/>
                    <a:pt x="401" y="202"/>
                    <a:pt x="396" y="216"/>
                  </a:cubicBezTo>
                  <a:cubicBezTo>
                    <a:pt x="390" y="230"/>
                    <a:pt x="276" y="394"/>
                    <a:pt x="276" y="394"/>
                  </a:cubicBezTo>
                  <a:cubicBezTo>
                    <a:pt x="55" y="769"/>
                    <a:pt x="55" y="769"/>
                    <a:pt x="55" y="769"/>
                  </a:cubicBezTo>
                  <a:cubicBezTo>
                    <a:pt x="4" y="910"/>
                    <a:pt x="4" y="910"/>
                    <a:pt x="4" y="910"/>
                  </a:cubicBezTo>
                  <a:cubicBezTo>
                    <a:pt x="8" y="935"/>
                    <a:pt x="8" y="935"/>
                    <a:pt x="8" y="935"/>
                  </a:cubicBezTo>
                  <a:lnTo>
                    <a:pt x="15" y="940"/>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24" name="出自【趣你的PPT】(微信:qunideppt)：最优质的PPT资源库"/>
            <p:cNvSpPr/>
            <p:nvPr/>
          </p:nvSpPr>
          <p:spPr bwMode="auto">
            <a:xfrm>
              <a:off x="4619204" y="5435302"/>
              <a:ext cx="873125" cy="619125"/>
            </a:xfrm>
            <a:custGeom>
              <a:avLst/>
              <a:gdLst>
                <a:gd name="T0" fmla="*/ 300 w 1560"/>
                <a:gd name="T1" fmla="*/ 773 h 1107"/>
                <a:gd name="T2" fmla="*/ 404 w 1560"/>
                <a:gd name="T3" fmla="*/ 801 h 1107"/>
                <a:gd name="T4" fmla="*/ 501 w 1560"/>
                <a:gd name="T5" fmla="*/ 820 h 1107"/>
                <a:gd name="T6" fmla="*/ 490 w 1560"/>
                <a:gd name="T7" fmla="*/ 909 h 1107"/>
                <a:gd name="T8" fmla="*/ 533 w 1560"/>
                <a:gd name="T9" fmla="*/ 1010 h 1107"/>
                <a:gd name="T10" fmla="*/ 690 w 1560"/>
                <a:gd name="T11" fmla="*/ 1070 h 1107"/>
                <a:gd name="T12" fmla="*/ 820 w 1560"/>
                <a:gd name="T13" fmla="*/ 1077 h 1107"/>
                <a:gd name="T14" fmla="*/ 875 w 1560"/>
                <a:gd name="T15" fmla="*/ 1062 h 1107"/>
                <a:gd name="T16" fmla="*/ 949 w 1560"/>
                <a:gd name="T17" fmla="*/ 1075 h 1107"/>
                <a:gd name="T18" fmla="*/ 1075 w 1560"/>
                <a:gd name="T19" fmla="*/ 1088 h 1107"/>
                <a:gd name="T20" fmla="*/ 1162 w 1560"/>
                <a:gd name="T21" fmla="*/ 1035 h 1107"/>
                <a:gd name="T22" fmla="*/ 1243 w 1560"/>
                <a:gd name="T23" fmla="*/ 955 h 1107"/>
                <a:gd name="T24" fmla="*/ 1313 w 1560"/>
                <a:gd name="T25" fmla="*/ 894 h 1107"/>
                <a:gd name="T26" fmla="*/ 1387 w 1560"/>
                <a:gd name="T27" fmla="*/ 788 h 1107"/>
                <a:gd name="T28" fmla="*/ 1430 w 1560"/>
                <a:gd name="T29" fmla="*/ 647 h 1107"/>
                <a:gd name="T30" fmla="*/ 1492 w 1560"/>
                <a:gd name="T31" fmla="*/ 546 h 1107"/>
                <a:gd name="T32" fmla="*/ 1533 w 1560"/>
                <a:gd name="T33" fmla="*/ 449 h 1107"/>
                <a:gd name="T34" fmla="*/ 1530 w 1560"/>
                <a:gd name="T35" fmla="*/ 346 h 1107"/>
                <a:gd name="T36" fmla="*/ 1434 w 1560"/>
                <a:gd name="T37" fmla="*/ 368 h 1107"/>
                <a:gd name="T38" fmla="*/ 1386 w 1560"/>
                <a:gd name="T39" fmla="*/ 270 h 1107"/>
                <a:gd name="T40" fmla="*/ 1334 w 1560"/>
                <a:gd name="T41" fmla="*/ 268 h 1107"/>
                <a:gd name="T42" fmla="*/ 1387 w 1560"/>
                <a:gd name="T43" fmla="*/ 155 h 1107"/>
                <a:gd name="T44" fmla="*/ 1383 w 1560"/>
                <a:gd name="T45" fmla="*/ 99 h 1107"/>
                <a:gd name="T46" fmla="*/ 1350 w 1560"/>
                <a:gd name="T47" fmla="*/ 32 h 1107"/>
                <a:gd name="T48" fmla="*/ 1274 w 1560"/>
                <a:gd name="T49" fmla="*/ 24 h 1107"/>
                <a:gd name="T50" fmla="*/ 1170 w 1560"/>
                <a:gd name="T51" fmla="*/ 86 h 1107"/>
                <a:gd name="T52" fmla="*/ 1103 w 1560"/>
                <a:gd name="T53" fmla="*/ 56 h 1107"/>
                <a:gd name="T54" fmla="*/ 1060 w 1560"/>
                <a:gd name="T55" fmla="*/ 105 h 1107"/>
                <a:gd name="T56" fmla="*/ 676 w 1560"/>
                <a:gd name="T57" fmla="*/ 204 h 1107"/>
                <a:gd name="T58" fmla="*/ 0 w 1560"/>
                <a:gd name="T59" fmla="*/ 356 h 1107"/>
                <a:gd name="T60" fmla="*/ 232 w 1560"/>
                <a:gd name="T61" fmla="*/ 675 h 1107"/>
                <a:gd name="T62" fmla="*/ 254 w 1560"/>
                <a:gd name="T63" fmla="*/ 735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0" h="1107">
                  <a:moveTo>
                    <a:pt x="257" y="740"/>
                  </a:moveTo>
                  <a:cubicBezTo>
                    <a:pt x="271" y="756"/>
                    <a:pt x="287" y="769"/>
                    <a:pt x="300" y="773"/>
                  </a:cubicBezTo>
                  <a:cubicBezTo>
                    <a:pt x="318" y="779"/>
                    <a:pt x="347" y="799"/>
                    <a:pt x="371" y="790"/>
                  </a:cubicBezTo>
                  <a:cubicBezTo>
                    <a:pt x="395" y="780"/>
                    <a:pt x="391" y="794"/>
                    <a:pt x="404" y="801"/>
                  </a:cubicBezTo>
                  <a:cubicBezTo>
                    <a:pt x="417" y="807"/>
                    <a:pt x="431" y="807"/>
                    <a:pt x="451" y="801"/>
                  </a:cubicBezTo>
                  <a:cubicBezTo>
                    <a:pt x="472" y="796"/>
                    <a:pt x="492" y="797"/>
                    <a:pt x="501" y="820"/>
                  </a:cubicBezTo>
                  <a:cubicBezTo>
                    <a:pt x="510" y="842"/>
                    <a:pt x="505" y="848"/>
                    <a:pt x="493" y="868"/>
                  </a:cubicBezTo>
                  <a:cubicBezTo>
                    <a:pt x="481" y="887"/>
                    <a:pt x="481" y="898"/>
                    <a:pt x="490" y="909"/>
                  </a:cubicBezTo>
                  <a:cubicBezTo>
                    <a:pt x="500" y="920"/>
                    <a:pt x="499" y="940"/>
                    <a:pt x="496" y="963"/>
                  </a:cubicBezTo>
                  <a:cubicBezTo>
                    <a:pt x="492" y="986"/>
                    <a:pt x="512" y="999"/>
                    <a:pt x="533" y="1010"/>
                  </a:cubicBezTo>
                  <a:cubicBezTo>
                    <a:pt x="554" y="1021"/>
                    <a:pt x="590" y="1053"/>
                    <a:pt x="615" y="1060"/>
                  </a:cubicBezTo>
                  <a:cubicBezTo>
                    <a:pt x="641" y="1067"/>
                    <a:pt x="643" y="1077"/>
                    <a:pt x="690" y="1070"/>
                  </a:cubicBezTo>
                  <a:cubicBezTo>
                    <a:pt x="736" y="1064"/>
                    <a:pt x="732" y="1066"/>
                    <a:pt x="768" y="1080"/>
                  </a:cubicBezTo>
                  <a:cubicBezTo>
                    <a:pt x="803" y="1094"/>
                    <a:pt x="813" y="1084"/>
                    <a:pt x="820" y="1077"/>
                  </a:cubicBezTo>
                  <a:cubicBezTo>
                    <a:pt x="827" y="1069"/>
                    <a:pt x="839" y="1071"/>
                    <a:pt x="847" y="1078"/>
                  </a:cubicBezTo>
                  <a:cubicBezTo>
                    <a:pt x="855" y="1085"/>
                    <a:pt x="877" y="1078"/>
                    <a:pt x="875" y="1062"/>
                  </a:cubicBezTo>
                  <a:cubicBezTo>
                    <a:pt x="873" y="1047"/>
                    <a:pt x="878" y="1035"/>
                    <a:pt x="897" y="1050"/>
                  </a:cubicBezTo>
                  <a:cubicBezTo>
                    <a:pt x="917" y="1065"/>
                    <a:pt x="915" y="1074"/>
                    <a:pt x="949" y="1075"/>
                  </a:cubicBezTo>
                  <a:cubicBezTo>
                    <a:pt x="983" y="1077"/>
                    <a:pt x="975" y="1086"/>
                    <a:pt x="1001" y="1096"/>
                  </a:cubicBezTo>
                  <a:cubicBezTo>
                    <a:pt x="1027" y="1107"/>
                    <a:pt x="1053" y="1104"/>
                    <a:pt x="1075" y="1088"/>
                  </a:cubicBezTo>
                  <a:cubicBezTo>
                    <a:pt x="1097" y="1073"/>
                    <a:pt x="1100" y="1065"/>
                    <a:pt x="1120" y="1081"/>
                  </a:cubicBezTo>
                  <a:cubicBezTo>
                    <a:pt x="1120" y="1081"/>
                    <a:pt x="1168" y="1072"/>
                    <a:pt x="1162" y="1035"/>
                  </a:cubicBezTo>
                  <a:cubicBezTo>
                    <a:pt x="1155" y="998"/>
                    <a:pt x="1193" y="1003"/>
                    <a:pt x="1209" y="997"/>
                  </a:cubicBezTo>
                  <a:cubicBezTo>
                    <a:pt x="1224" y="991"/>
                    <a:pt x="1254" y="989"/>
                    <a:pt x="1243" y="955"/>
                  </a:cubicBezTo>
                  <a:cubicBezTo>
                    <a:pt x="1233" y="921"/>
                    <a:pt x="1246" y="913"/>
                    <a:pt x="1267" y="921"/>
                  </a:cubicBezTo>
                  <a:cubicBezTo>
                    <a:pt x="1289" y="929"/>
                    <a:pt x="1306" y="923"/>
                    <a:pt x="1313" y="894"/>
                  </a:cubicBezTo>
                  <a:cubicBezTo>
                    <a:pt x="1320" y="864"/>
                    <a:pt x="1275" y="846"/>
                    <a:pt x="1319" y="829"/>
                  </a:cubicBezTo>
                  <a:cubicBezTo>
                    <a:pt x="1363" y="812"/>
                    <a:pt x="1377" y="807"/>
                    <a:pt x="1387" y="788"/>
                  </a:cubicBezTo>
                  <a:cubicBezTo>
                    <a:pt x="1397" y="769"/>
                    <a:pt x="1428" y="760"/>
                    <a:pt x="1435" y="732"/>
                  </a:cubicBezTo>
                  <a:cubicBezTo>
                    <a:pt x="1442" y="703"/>
                    <a:pt x="1430" y="669"/>
                    <a:pt x="1430" y="647"/>
                  </a:cubicBezTo>
                  <a:cubicBezTo>
                    <a:pt x="1430" y="624"/>
                    <a:pt x="1447" y="608"/>
                    <a:pt x="1454" y="595"/>
                  </a:cubicBezTo>
                  <a:cubicBezTo>
                    <a:pt x="1460" y="583"/>
                    <a:pt x="1477" y="553"/>
                    <a:pt x="1492" y="546"/>
                  </a:cubicBezTo>
                  <a:cubicBezTo>
                    <a:pt x="1508" y="539"/>
                    <a:pt x="1527" y="513"/>
                    <a:pt x="1521" y="496"/>
                  </a:cubicBezTo>
                  <a:cubicBezTo>
                    <a:pt x="1515" y="479"/>
                    <a:pt x="1507" y="464"/>
                    <a:pt x="1533" y="449"/>
                  </a:cubicBezTo>
                  <a:cubicBezTo>
                    <a:pt x="1560" y="433"/>
                    <a:pt x="1540" y="413"/>
                    <a:pt x="1533" y="392"/>
                  </a:cubicBezTo>
                  <a:cubicBezTo>
                    <a:pt x="1527" y="372"/>
                    <a:pt x="1524" y="356"/>
                    <a:pt x="1530" y="346"/>
                  </a:cubicBezTo>
                  <a:cubicBezTo>
                    <a:pt x="1537" y="337"/>
                    <a:pt x="1505" y="329"/>
                    <a:pt x="1485" y="337"/>
                  </a:cubicBezTo>
                  <a:cubicBezTo>
                    <a:pt x="1466" y="345"/>
                    <a:pt x="1461" y="382"/>
                    <a:pt x="1434" y="368"/>
                  </a:cubicBezTo>
                  <a:cubicBezTo>
                    <a:pt x="1407" y="354"/>
                    <a:pt x="1428" y="329"/>
                    <a:pt x="1428" y="315"/>
                  </a:cubicBezTo>
                  <a:cubicBezTo>
                    <a:pt x="1428" y="300"/>
                    <a:pt x="1430" y="244"/>
                    <a:pt x="1386" y="270"/>
                  </a:cubicBezTo>
                  <a:cubicBezTo>
                    <a:pt x="1342" y="295"/>
                    <a:pt x="1350" y="319"/>
                    <a:pt x="1335" y="312"/>
                  </a:cubicBezTo>
                  <a:cubicBezTo>
                    <a:pt x="1319" y="304"/>
                    <a:pt x="1318" y="297"/>
                    <a:pt x="1334" y="268"/>
                  </a:cubicBezTo>
                  <a:cubicBezTo>
                    <a:pt x="1349" y="240"/>
                    <a:pt x="1362" y="223"/>
                    <a:pt x="1375" y="206"/>
                  </a:cubicBezTo>
                  <a:cubicBezTo>
                    <a:pt x="1387" y="189"/>
                    <a:pt x="1394" y="170"/>
                    <a:pt x="1387" y="155"/>
                  </a:cubicBezTo>
                  <a:cubicBezTo>
                    <a:pt x="1380" y="139"/>
                    <a:pt x="1385" y="137"/>
                    <a:pt x="1395" y="130"/>
                  </a:cubicBezTo>
                  <a:cubicBezTo>
                    <a:pt x="1405" y="123"/>
                    <a:pt x="1402" y="94"/>
                    <a:pt x="1383" y="99"/>
                  </a:cubicBezTo>
                  <a:cubicBezTo>
                    <a:pt x="1363" y="105"/>
                    <a:pt x="1356" y="112"/>
                    <a:pt x="1352" y="90"/>
                  </a:cubicBezTo>
                  <a:cubicBezTo>
                    <a:pt x="1348" y="69"/>
                    <a:pt x="1348" y="49"/>
                    <a:pt x="1350" y="32"/>
                  </a:cubicBezTo>
                  <a:cubicBezTo>
                    <a:pt x="1352" y="14"/>
                    <a:pt x="1323" y="2"/>
                    <a:pt x="1307" y="7"/>
                  </a:cubicBezTo>
                  <a:cubicBezTo>
                    <a:pt x="1291" y="12"/>
                    <a:pt x="1300" y="21"/>
                    <a:pt x="1274" y="24"/>
                  </a:cubicBezTo>
                  <a:cubicBezTo>
                    <a:pt x="1249" y="27"/>
                    <a:pt x="1234" y="0"/>
                    <a:pt x="1209" y="38"/>
                  </a:cubicBezTo>
                  <a:cubicBezTo>
                    <a:pt x="1183" y="76"/>
                    <a:pt x="1188" y="93"/>
                    <a:pt x="1170" y="86"/>
                  </a:cubicBezTo>
                  <a:cubicBezTo>
                    <a:pt x="1151" y="79"/>
                    <a:pt x="1156" y="64"/>
                    <a:pt x="1146" y="46"/>
                  </a:cubicBezTo>
                  <a:cubicBezTo>
                    <a:pt x="1136" y="29"/>
                    <a:pt x="1112" y="33"/>
                    <a:pt x="1103" y="56"/>
                  </a:cubicBezTo>
                  <a:cubicBezTo>
                    <a:pt x="1094" y="80"/>
                    <a:pt x="1107" y="102"/>
                    <a:pt x="1089" y="112"/>
                  </a:cubicBezTo>
                  <a:cubicBezTo>
                    <a:pt x="1070" y="122"/>
                    <a:pt x="1075" y="122"/>
                    <a:pt x="1060" y="105"/>
                  </a:cubicBezTo>
                  <a:cubicBezTo>
                    <a:pt x="1045" y="87"/>
                    <a:pt x="1005" y="78"/>
                    <a:pt x="981" y="85"/>
                  </a:cubicBezTo>
                  <a:cubicBezTo>
                    <a:pt x="958" y="92"/>
                    <a:pt x="676" y="204"/>
                    <a:pt x="676" y="204"/>
                  </a:cubicBezTo>
                  <a:cubicBezTo>
                    <a:pt x="354" y="177"/>
                    <a:pt x="354" y="177"/>
                    <a:pt x="354" y="177"/>
                  </a:cubicBezTo>
                  <a:cubicBezTo>
                    <a:pt x="0" y="356"/>
                    <a:pt x="0" y="356"/>
                    <a:pt x="0" y="356"/>
                  </a:cubicBezTo>
                  <a:cubicBezTo>
                    <a:pt x="20" y="554"/>
                    <a:pt x="20" y="554"/>
                    <a:pt x="20" y="554"/>
                  </a:cubicBezTo>
                  <a:cubicBezTo>
                    <a:pt x="232" y="675"/>
                    <a:pt x="232" y="675"/>
                    <a:pt x="232" y="675"/>
                  </a:cubicBezTo>
                  <a:cubicBezTo>
                    <a:pt x="266" y="712"/>
                    <a:pt x="266" y="712"/>
                    <a:pt x="266" y="712"/>
                  </a:cubicBezTo>
                  <a:cubicBezTo>
                    <a:pt x="254" y="735"/>
                    <a:pt x="254" y="735"/>
                    <a:pt x="254" y="735"/>
                  </a:cubicBezTo>
                  <a:lnTo>
                    <a:pt x="257" y="740"/>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25" name="出自【趣你的PPT】(微信:qunideppt)：最优质的PPT资源库"/>
            <p:cNvSpPr/>
            <p:nvPr/>
          </p:nvSpPr>
          <p:spPr bwMode="auto">
            <a:xfrm>
              <a:off x="4531891" y="5086052"/>
              <a:ext cx="660400" cy="592137"/>
            </a:xfrm>
            <a:custGeom>
              <a:avLst/>
              <a:gdLst>
                <a:gd name="T0" fmla="*/ 212 w 1180"/>
                <a:gd name="T1" fmla="*/ 1055 h 1058"/>
                <a:gd name="T2" fmla="*/ 299 w 1180"/>
                <a:gd name="T3" fmla="*/ 1045 h 1058"/>
                <a:gd name="T4" fmla="*/ 347 w 1180"/>
                <a:gd name="T5" fmla="*/ 993 h 1058"/>
                <a:gd name="T6" fmla="*/ 403 w 1180"/>
                <a:gd name="T7" fmla="*/ 993 h 1058"/>
                <a:gd name="T8" fmla="*/ 477 w 1180"/>
                <a:gd name="T9" fmla="*/ 1018 h 1058"/>
                <a:gd name="T10" fmla="*/ 531 w 1180"/>
                <a:gd name="T11" fmla="*/ 1002 h 1058"/>
                <a:gd name="T12" fmla="*/ 543 w 1180"/>
                <a:gd name="T13" fmla="*/ 961 h 1058"/>
                <a:gd name="T14" fmla="*/ 586 w 1180"/>
                <a:gd name="T15" fmla="*/ 941 h 1058"/>
                <a:gd name="T16" fmla="*/ 620 w 1180"/>
                <a:gd name="T17" fmla="*/ 936 h 1058"/>
                <a:gd name="T18" fmla="*/ 681 w 1180"/>
                <a:gd name="T19" fmla="*/ 923 h 1058"/>
                <a:gd name="T20" fmla="*/ 703 w 1180"/>
                <a:gd name="T21" fmla="*/ 892 h 1058"/>
                <a:gd name="T22" fmla="*/ 733 w 1180"/>
                <a:gd name="T23" fmla="*/ 858 h 1058"/>
                <a:gd name="T24" fmla="*/ 762 w 1180"/>
                <a:gd name="T25" fmla="*/ 862 h 1058"/>
                <a:gd name="T26" fmla="*/ 804 w 1180"/>
                <a:gd name="T27" fmla="*/ 895 h 1058"/>
                <a:gd name="T28" fmla="*/ 836 w 1180"/>
                <a:gd name="T29" fmla="*/ 912 h 1058"/>
                <a:gd name="T30" fmla="*/ 877 w 1180"/>
                <a:gd name="T31" fmla="*/ 932 h 1058"/>
                <a:gd name="T32" fmla="*/ 912 w 1180"/>
                <a:gd name="T33" fmla="*/ 911 h 1058"/>
                <a:gd name="T34" fmla="*/ 934 w 1180"/>
                <a:gd name="T35" fmla="*/ 871 h 1058"/>
                <a:gd name="T36" fmla="*/ 958 w 1180"/>
                <a:gd name="T37" fmla="*/ 845 h 1058"/>
                <a:gd name="T38" fmla="*/ 1001 w 1180"/>
                <a:gd name="T39" fmla="*/ 860 h 1058"/>
                <a:gd name="T40" fmla="*/ 1020 w 1180"/>
                <a:gd name="T41" fmla="*/ 856 h 1058"/>
                <a:gd name="T42" fmla="*/ 1041 w 1180"/>
                <a:gd name="T43" fmla="*/ 823 h 1058"/>
                <a:gd name="T44" fmla="*/ 1070 w 1180"/>
                <a:gd name="T45" fmla="*/ 823 h 1058"/>
                <a:gd name="T46" fmla="*/ 1095 w 1180"/>
                <a:gd name="T47" fmla="*/ 802 h 1058"/>
                <a:gd name="T48" fmla="*/ 1081 w 1180"/>
                <a:gd name="T49" fmla="*/ 778 h 1058"/>
                <a:gd name="T50" fmla="*/ 1124 w 1180"/>
                <a:gd name="T51" fmla="*/ 771 h 1058"/>
                <a:gd name="T52" fmla="*/ 1156 w 1180"/>
                <a:gd name="T53" fmla="*/ 752 h 1058"/>
                <a:gd name="T54" fmla="*/ 1168 w 1180"/>
                <a:gd name="T55" fmla="*/ 687 h 1058"/>
                <a:gd name="T56" fmla="*/ 1146 w 1180"/>
                <a:gd name="T57" fmla="*/ 631 h 1058"/>
                <a:gd name="T58" fmla="*/ 1154 w 1180"/>
                <a:gd name="T59" fmla="*/ 580 h 1058"/>
                <a:gd name="T60" fmla="*/ 1154 w 1180"/>
                <a:gd name="T61" fmla="*/ 554 h 1058"/>
                <a:gd name="T62" fmla="*/ 1177 w 1180"/>
                <a:gd name="T63" fmla="*/ 515 h 1058"/>
                <a:gd name="T64" fmla="*/ 1161 w 1180"/>
                <a:gd name="T65" fmla="*/ 479 h 1058"/>
                <a:gd name="T66" fmla="*/ 1100 w 1180"/>
                <a:gd name="T67" fmla="*/ 487 h 1058"/>
                <a:gd name="T68" fmla="*/ 1049 w 1180"/>
                <a:gd name="T69" fmla="*/ 501 h 1058"/>
                <a:gd name="T70" fmla="*/ 1065 w 1180"/>
                <a:gd name="T71" fmla="*/ 468 h 1058"/>
                <a:gd name="T72" fmla="*/ 1117 w 1180"/>
                <a:gd name="T73" fmla="*/ 427 h 1058"/>
                <a:gd name="T74" fmla="*/ 1158 w 1180"/>
                <a:gd name="T75" fmla="*/ 359 h 1058"/>
                <a:gd name="T76" fmla="*/ 1134 w 1180"/>
                <a:gd name="T77" fmla="*/ 284 h 1058"/>
                <a:gd name="T78" fmla="*/ 1129 w 1180"/>
                <a:gd name="T79" fmla="*/ 250 h 1058"/>
                <a:gd name="T80" fmla="*/ 1120 w 1180"/>
                <a:gd name="T81" fmla="*/ 198 h 1058"/>
                <a:gd name="T82" fmla="*/ 1078 w 1180"/>
                <a:gd name="T83" fmla="*/ 169 h 1058"/>
                <a:gd name="T84" fmla="*/ 992 w 1180"/>
                <a:gd name="T85" fmla="*/ 83 h 1058"/>
                <a:gd name="T86" fmla="*/ 841 w 1180"/>
                <a:gd name="T87" fmla="*/ 0 h 1058"/>
                <a:gd name="T88" fmla="*/ 725 w 1180"/>
                <a:gd name="T89" fmla="*/ 25 h 1058"/>
                <a:gd name="T90" fmla="*/ 567 w 1180"/>
                <a:gd name="T91" fmla="*/ 74 h 1058"/>
                <a:gd name="T92" fmla="*/ 391 w 1180"/>
                <a:gd name="T93" fmla="*/ 133 h 1058"/>
                <a:gd name="T94" fmla="*/ 276 w 1180"/>
                <a:gd name="T95" fmla="*/ 387 h 1058"/>
                <a:gd name="T96" fmla="*/ 21 w 1180"/>
                <a:gd name="T97" fmla="*/ 422 h 1058"/>
                <a:gd name="T98" fmla="*/ 0 w 1180"/>
                <a:gd name="T99" fmla="*/ 498 h 1058"/>
                <a:gd name="T100" fmla="*/ 80 w 1180"/>
                <a:gd name="T101" fmla="*/ 819 h 1058"/>
                <a:gd name="T102" fmla="*/ 170 w 1180"/>
                <a:gd name="T103" fmla="*/ 1044 h 1058"/>
                <a:gd name="T104" fmla="*/ 212 w 1180"/>
                <a:gd name="T105" fmla="*/ 1055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058">
                  <a:moveTo>
                    <a:pt x="212" y="1055"/>
                  </a:moveTo>
                  <a:cubicBezTo>
                    <a:pt x="212" y="1055"/>
                    <a:pt x="283" y="1058"/>
                    <a:pt x="299" y="1045"/>
                  </a:cubicBezTo>
                  <a:cubicBezTo>
                    <a:pt x="315" y="1031"/>
                    <a:pt x="343" y="1010"/>
                    <a:pt x="347" y="993"/>
                  </a:cubicBezTo>
                  <a:cubicBezTo>
                    <a:pt x="352" y="976"/>
                    <a:pt x="373" y="975"/>
                    <a:pt x="403" y="993"/>
                  </a:cubicBezTo>
                  <a:cubicBezTo>
                    <a:pt x="434" y="1011"/>
                    <a:pt x="456" y="1012"/>
                    <a:pt x="477" y="1018"/>
                  </a:cubicBezTo>
                  <a:cubicBezTo>
                    <a:pt x="497" y="1024"/>
                    <a:pt x="530" y="1021"/>
                    <a:pt x="531" y="1002"/>
                  </a:cubicBezTo>
                  <a:cubicBezTo>
                    <a:pt x="533" y="983"/>
                    <a:pt x="519" y="970"/>
                    <a:pt x="543" y="961"/>
                  </a:cubicBezTo>
                  <a:cubicBezTo>
                    <a:pt x="567" y="951"/>
                    <a:pt x="580" y="946"/>
                    <a:pt x="586" y="941"/>
                  </a:cubicBezTo>
                  <a:cubicBezTo>
                    <a:pt x="592" y="936"/>
                    <a:pt x="610" y="951"/>
                    <a:pt x="620" y="936"/>
                  </a:cubicBezTo>
                  <a:cubicBezTo>
                    <a:pt x="630" y="922"/>
                    <a:pt x="666" y="927"/>
                    <a:pt x="681" y="923"/>
                  </a:cubicBezTo>
                  <a:cubicBezTo>
                    <a:pt x="696" y="920"/>
                    <a:pt x="700" y="910"/>
                    <a:pt x="703" y="892"/>
                  </a:cubicBezTo>
                  <a:cubicBezTo>
                    <a:pt x="705" y="873"/>
                    <a:pt x="712" y="865"/>
                    <a:pt x="733" y="858"/>
                  </a:cubicBezTo>
                  <a:cubicBezTo>
                    <a:pt x="753" y="851"/>
                    <a:pt x="747" y="846"/>
                    <a:pt x="762" y="862"/>
                  </a:cubicBezTo>
                  <a:cubicBezTo>
                    <a:pt x="777" y="879"/>
                    <a:pt x="790" y="886"/>
                    <a:pt x="804" y="895"/>
                  </a:cubicBezTo>
                  <a:cubicBezTo>
                    <a:pt x="817" y="903"/>
                    <a:pt x="820" y="894"/>
                    <a:pt x="836" y="912"/>
                  </a:cubicBezTo>
                  <a:cubicBezTo>
                    <a:pt x="852" y="931"/>
                    <a:pt x="868" y="949"/>
                    <a:pt x="877" y="932"/>
                  </a:cubicBezTo>
                  <a:cubicBezTo>
                    <a:pt x="886" y="915"/>
                    <a:pt x="895" y="912"/>
                    <a:pt x="912" y="911"/>
                  </a:cubicBezTo>
                  <a:cubicBezTo>
                    <a:pt x="929" y="910"/>
                    <a:pt x="934" y="892"/>
                    <a:pt x="934" y="871"/>
                  </a:cubicBezTo>
                  <a:cubicBezTo>
                    <a:pt x="934" y="850"/>
                    <a:pt x="943" y="852"/>
                    <a:pt x="958" y="845"/>
                  </a:cubicBezTo>
                  <a:cubicBezTo>
                    <a:pt x="973" y="839"/>
                    <a:pt x="983" y="837"/>
                    <a:pt x="1001" y="860"/>
                  </a:cubicBezTo>
                  <a:cubicBezTo>
                    <a:pt x="1018" y="882"/>
                    <a:pt x="1020" y="878"/>
                    <a:pt x="1020" y="856"/>
                  </a:cubicBezTo>
                  <a:cubicBezTo>
                    <a:pt x="1020" y="834"/>
                    <a:pt x="1029" y="828"/>
                    <a:pt x="1041" y="823"/>
                  </a:cubicBezTo>
                  <a:cubicBezTo>
                    <a:pt x="1054" y="817"/>
                    <a:pt x="1049" y="813"/>
                    <a:pt x="1070" y="823"/>
                  </a:cubicBezTo>
                  <a:cubicBezTo>
                    <a:pt x="1091" y="832"/>
                    <a:pt x="1103" y="811"/>
                    <a:pt x="1095" y="802"/>
                  </a:cubicBezTo>
                  <a:cubicBezTo>
                    <a:pt x="1087" y="792"/>
                    <a:pt x="1072" y="791"/>
                    <a:pt x="1081" y="778"/>
                  </a:cubicBezTo>
                  <a:cubicBezTo>
                    <a:pt x="1090" y="766"/>
                    <a:pt x="1098" y="762"/>
                    <a:pt x="1124" y="771"/>
                  </a:cubicBezTo>
                  <a:cubicBezTo>
                    <a:pt x="1150" y="780"/>
                    <a:pt x="1145" y="773"/>
                    <a:pt x="1156" y="752"/>
                  </a:cubicBezTo>
                  <a:cubicBezTo>
                    <a:pt x="1168" y="731"/>
                    <a:pt x="1180" y="709"/>
                    <a:pt x="1168" y="687"/>
                  </a:cubicBezTo>
                  <a:cubicBezTo>
                    <a:pt x="1156" y="665"/>
                    <a:pt x="1129" y="649"/>
                    <a:pt x="1146" y="631"/>
                  </a:cubicBezTo>
                  <a:cubicBezTo>
                    <a:pt x="1163" y="613"/>
                    <a:pt x="1164" y="588"/>
                    <a:pt x="1154" y="580"/>
                  </a:cubicBezTo>
                  <a:cubicBezTo>
                    <a:pt x="1144" y="571"/>
                    <a:pt x="1135" y="565"/>
                    <a:pt x="1154" y="554"/>
                  </a:cubicBezTo>
                  <a:cubicBezTo>
                    <a:pt x="1172" y="544"/>
                    <a:pt x="1173" y="532"/>
                    <a:pt x="1177" y="515"/>
                  </a:cubicBezTo>
                  <a:cubicBezTo>
                    <a:pt x="1180" y="498"/>
                    <a:pt x="1171" y="485"/>
                    <a:pt x="1161" y="479"/>
                  </a:cubicBezTo>
                  <a:cubicBezTo>
                    <a:pt x="1151" y="473"/>
                    <a:pt x="1123" y="478"/>
                    <a:pt x="1100" y="487"/>
                  </a:cubicBezTo>
                  <a:cubicBezTo>
                    <a:pt x="1076" y="497"/>
                    <a:pt x="1061" y="522"/>
                    <a:pt x="1049" y="501"/>
                  </a:cubicBezTo>
                  <a:cubicBezTo>
                    <a:pt x="1037" y="481"/>
                    <a:pt x="1048" y="480"/>
                    <a:pt x="1065" y="468"/>
                  </a:cubicBezTo>
                  <a:cubicBezTo>
                    <a:pt x="1082" y="457"/>
                    <a:pt x="1098" y="440"/>
                    <a:pt x="1117" y="427"/>
                  </a:cubicBezTo>
                  <a:cubicBezTo>
                    <a:pt x="1137" y="415"/>
                    <a:pt x="1162" y="384"/>
                    <a:pt x="1158" y="359"/>
                  </a:cubicBezTo>
                  <a:cubicBezTo>
                    <a:pt x="1155" y="334"/>
                    <a:pt x="1130" y="297"/>
                    <a:pt x="1134" y="284"/>
                  </a:cubicBezTo>
                  <a:cubicBezTo>
                    <a:pt x="1137" y="272"/>
                    <a:pt x="1119" y="271"/>
                    <a:pt x="1129" y="250"/>
                  </a:cubicBezTo>
                  <a:cubicBezTo>
                    <a:pt x="1139" y="230"/>
                    <a:pt x="1121" y="214"/>
                    <a:pt x="1120" y="198"/>
                  </a:cubicBezTo>
                  <a:cubicBezTo>
                    <a:pt x="1119" y="181"/>
                    <a:pt x="1097" y="165"/>
                    <a:pt x="1078" y="169"/>
                  </a:cubicBezTo>
                  <a:cubicBezTo>
                    <a:pt x="1060" y="173"/>
                    <a:pt x="992" y="83"/>
                    <a:pt x="992" y="83"/>
                  </a:cubicBezTo>
                  <a:cubicBezTo>
                    <a:pt x="841" y="0"/>
                    <a:pt x="841" y="0"/>
                    <a:pt x="841" y="0"/>
                  </a:cubicBezTo>
                  <a:cubicBezTo>
                    <a:pt x="725" y="25"/>
                    <a:pt x="725" y="25"/>
                    <a:pt x="725" y="25"/>
                  </a:cubicBezTo>
                  <a:cubicBezTo>
                    <a:pt x="567" y="74"/>
                    <a:pt x="567" y="74"/>
                    <a:pt x="567" y="74"/>
                  </a:cubicBezTo>
                  <a:cubicBezTo>
                    <a:pt x="391" y="133"/>
                    <a:pt x="391" y="133"/>
                    <a:pt x="391" y="133"/>
                  </a:cubicBezTo>
                  <a:cubicBezTo>
                    <a:pt x="276" y="387"/>
                    <a:pt x="276" y="387"/>
                    <a:pt x="276" y="387"/>
                  </a:cubicBezTo>
                  <a:cubicBezTo>
                    <a:pt x="21" y="422"/>
                    <a:pt x="21" y="422"/>
                    <a:pt x="21" y="422"/>
                  </a:cubicBezTo>
                  <a:cubicBezTo>
                    <a:pt x="0" y="498"/>
                    <a:pt x="0" y="498"/>
                    <a:pt x="0" y="498"/>
                  </a:cubicBezTo>
                  <a:cubicBezTo>
                    <a:pt x="80" y="819"/>
                    <a:pt x="80" y="819"/>
                    <a:pt x="80" y="819"/>
                  </a:cubicBezTo>
                  <a:cubicBezTo>
                    <a:pt x="170" y="1044"/>
                    <a:pt x="170" y="1044"/>
                    <a:pt x="170" y="1044"/>
                  </a:cubicBezTo>
                  <a:lnTo>
                    <a:pt x="212" y="1055"/>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26" name="出自【趣你的PPT】(微信:qunideppt)：最优质的PPT资源库"/>
            <p:cNvSpPr/>
            <p:nvPr/>
          </p:nvSpPr>
          <p:spPr bwMode="auto">
            <a:xfrm>
              <a:off x="4716041" y="4714577"/>
              <a:ext cx="568325" cy="514350"/>
            </a:xfrm>
            <a:custGeom>
              <a:avLst/>
              <a:gdLst>
                <a:gd name="T0" fmla="*/ 234 w 1016"/>
                <a:gd name="T1" fmla="*/ 858 h 920"/>
                <a:gd name="T2" fmla="*/ 259 w 1016"/>
                <a:gd name="T3" fmla="*/ 836 h 920"/>
                <a:gd name="T4" fmla="*/ 276 w 1016"/>
                <a:gd name="T5" fmla="*/ 824 h 920"/>
                <a:gd name="T6" fmla="*/ 291 w 1016"/>
                <a:gd name="T7" fmla="*/ 871 h 920"/>
                <a:gd name="T8" fmla="*/ 307 w 1016"/>
                <a:gd name="T9" fmla="*/ 827 h 920"/>
                <a:gd name="T10" fmla="*/ 331 w 1016"/>
                <a:gd name="T11" fmla="*/ 788 h 920"/>
                <a:gd name="T12" fmla="*/ 396 w 1016"/>
                <a:gd name="T13" fmla="*/ 795 h 920"/>
                <a:gd name="T14" fmla="*/ 430 w 1016"/>
                <a:gd name="T15" fmla="*/ 780 h 920"/>
                <a:gd name="T16" fmla="*/ 430 w 1016"/>
                <a:gd name="T17" fmla="*/ 738 h 920"/>
                <a:gd name="T18" fmla="*/ 444 w 1016"/>
                <a:gd name="T19" fmla="*/ 706 h 920"/>
                <a:gd name="T20" fmla="*/ 501 w 1016"/>
                <a:gd name="T21" fmla="*/ 725 h 920"/>
                <a:gd name="T22" fmla="*/ 516 w 1016"/>
                <a:gd name="T23" fmla="*/ 754 h 920"/>
                <a:gd name="T24" fmla="*/ 552 w 1016"/>
                <a:gd name="T25" fmla="*/ 734 h 920"/>
                <a:gd name="T26" fmla="*/ 613 w 1016"/>
                <a:gd name="T27" fmla="*/ 770 h 920"/>
                <a:gd name="T28" fmla="*/ 640 w 1016"/>
                <a:gd name="T29" fmla="*/ 793 h 920"/>
                <a:gd name="T30" fmla="*/ 649 w 1016"/>
                <a:gd name="T31" fmla="*/ 847 h 920"/>
                <a:gd name="T32" fmla="*/ 685 w 1016"/>
                <a:gd name="T33" fmla="*/ 853 h 920"/>
                <a:gd name="T34" fmla="*/ 685 w 1016"/>
                <a:gd name="T35" fmla="*/ 908 h 920"/>
                <a:gd name="T36" fmla="*/ 758 w 1016"/>
                <a:gd name="T37" fmla="*/ 888 h 920"/>
                <a:gd name="T38" fmla="*/ 780 w 1016"/>
                <a:gd name="T39" fmla="*/ 809 h 920"/>
                <a:gd name="T40" fmla="*/ 763 w 1016"/>
                <a:gd name="T41" fmla="*/ 673 h 920"/>
                <a:gd name="T42" fmla="*/ 758 w 1016"/>
                <a:gd name="T43" fmla="*/ 469 h 920"/>
                <a:gd name="T44" fmla="*/ 1015 w 1016"/>
                <a:gd name="T45" fmla="*/ 276 h 920"/>
                <a:gd name="T46" fmla="*/ 980 w 1016"/>
                <a:gd name="T47" fmla="*/ 89 h 920"/>
                <a:gd name="T48" fmla="*/ 750 w 1016"/>
                <a:gd name="T49" fmla="*/ 44 h 920"/>
                <a:gd name="T50" fmla="*/ 613 w 1016"/>
                <a:gd name="T51" fmla="*/ 0 h 920"/>
                <a:gd name="T52" fmla="*/ 563 w 1016"/>
                <a:gd name="T53" fmla="*/ 72 h 920"/>
                <a:gd name="T54" fmla="*/ 426 w 1016"/>
                <a:gd name="T55" fmla="*/ 264 h 920"/>
                <a:gd name="T56" fmla="*/ 71 w 1016"/>
                <a:gd name="T57" fmla="*/ 382 h 920"/>
                <a:gd name="T58" fmla="*/ 0 w 1016"/>
                <a:gd name="T59" fmla="*/ 576 h 920"/>
                <a:gd name="T60" fmla="*/ 25 w 1016"/>
                <a:gd name="T61" fmla="*/ 772 h 920"/>
                <a:gd name="T62" fmla="*/ 130 w 1016"/>
                <a:gd name="T63" fmla="*/ 795 h 920"/>
                <a:gd name="T64" fmla="*/ 186 w 1016"/>
                <a:gd name="T65" fmla="*/ 810 h 920"/>
                <a:gd name="T66" fmla="*/ 222 w 1016"/>
                <a:gd name="T67" fmla="*/ 844 h 920"/>
                <a:gd name="T68" fmla="*/ 234 w 1016"/>
                <a:gd name="T69" fmla="*/ 85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6" h="920">
                  <a:moveTo>
                    <a:pt x="234" y="858"/>
                  </a:moveTo>
                  <a:cubicBezTo>
                    <a:pt x="234" y="858"/>
                    <a:pt x="260" y="858"/>
                    <a:pt x="259" y="836"/>
                  </a:cubicBezTo>
                  <a:cubicBezTo>
                    <a:pt x="258" y="815"/>
                    <a:pt x="272" y="804"/>
                    <a:pt x="276" y="824"/>
                  </a:cubicBezTo>
                  <a:cubicBezTo>
                    <a:pt x="280" y="843"/>
                    <a:pt x="274" y="868"/>
                    <a:pt x="291" y="871"/>
                  </a:cubicBezTo>
                  <a:cubicBezTo>
                    <a:pt x="307" y="874"/>
                    <a:pt x="310" y="842"/>
                    <a:pt x="307" y="827"/>
                  </a:cubicBezTo>
                  <a:cubicBezTo>
                    <a:pt x="304" y="812"/>
                    <a:pt x="306" y="787"/>
                    <a:pt x="331" y="788"/>
                  </a:cubicBezTo>
                  <a:cubicBezTo>
                    <a:pt x="355" y="789"/>
                    <a:pt x="385" y="787"/>
                    <a:pt x="396" y="795"/>
                  </a:cubicBezTo>
                  <a:cubicBezTo>
                    <a:pt x="407" y="803"/>
                    <a:pt x="424" y="791"/>
                    <a:pt x="430" y="780"/>
                  </a:cubicBezTo>
                  <a:cubicBezTo>
                    <a:pt x="436" y="769"/>
                    <a:pt x="432" y="750"/>
                    <a:pt x="430" y="738"/>
                  </a:cubicBezTo>
                  <a:cubicBezTo>
                    <a:pt x="428" y="725"/>
                    <a:pt x="424" y="699"/>
                    <a:pt x="444" y="706"/>
                  </a:cubicBezTo>
                  <a:cubicBezTo>
                    <a:pt x="465" y="713"/>
                    <a:pt x="512" y="712"/>
                    <a:pt x="501" y="725"/>
                  </a:cubicBezTo>
                  <a:cubicBezTo>
                    <a:pt x="489" y="739"/>
                    <a:pt x="506" y="755"/>
                    <a:pt x="516" y="754"/>
                  </a:cubicBezTo>
                  <a:cubicBezTo>
                    <a:pt x="526" y="753"/>
                    <a:pt x="530" y="732"/>
                    <a:pt x="552" y="734"/>
                  </a:cubicBezTo>
                  <a:cubicBezTo>
                    <a:pt x="573" y="736"/>
                    <a:pt x="596" y="764"/>
                    <a:pt x="613" y="770"/>
                  </a:cubicBezTo>
                  <a:cubicBezTo>
                    <a:pt x="630" y="775"/>
                    <a:pt x="635" y="774"/>
                    <a:pt x="640" y="793"/>
                  </a:cubicBezTo>
                  <a:cubicBezTo>
                    <a:pt x="645" y="813"/>
                    <a:pt x="634" y="832"/>
                    <a:pt x="649" y="847"/>
                  </a:cubicBezTo>
                  <a:cubicBezTo>
                    <a:pt x="665" y="863"/>
                    <a:pt x="679" y="831"/>
                    <a:pt x="685" y="853"/>
                  </a:cubicBezTo>
                  <a:cubicBezTo>
                    <a:pt x="691" y="874"/>
                    <a:pt x="659" y="896"/>
                    <a:pt x="685" y="908"/>
                  </a:cubicBezTo>
                  <a:cubicBezTo>
                    <a:pt x="712" y="920"/>
                    <a:pt x="751" y="911"/>
                    <a:pt x="758" y="888"/>
                  </a:cubicBezTo>
                  <a:cubicBezTo>
                    <a:pt x="765" y="866"/>
                    <a:pt x="779" y="828"/>
                    <a:pt x="780" y="809"/>
                  </a:cubicBezTo>
                  <a:cubicBezTo>
                    <a:pt x="781" y="790"/>
                    <a:pt x="777" y="701"/>
                    <a:pt x="763" y="673"/>
                  </a:cubicBezTo>
                  <a:cubicBezTo>
                    <a:pt x="749" y="646"/>
                    <a:pt x="758" y="469"/>
                    <a:pt x="758" y="469"/>
                  </a:cubicBezTo>
                  <a:cubicBezTo>
                    <a:pt x="758" y="469"/>
                    <a:pt x="1016" y="282"/>
                    <a:pt x="1015" y="276"/>
                  </a:cubicBezTo>
                  <a:cubicBezTo>
                    <a:pt x="1014" y="269"/>
                    <a:pt x="980" y="89"/>
                    <a:pt x="980" y="89"/>
                  </a:cubicBezTo>
                  <a:cubicBezTo>
                    <a:pt x="750" y="44"/>
                    <a:pt x="750" y="44"/>
                    <a:pt x="750" y="44"/>
                  </a:cubicBezTo>
                  <a:cubicBezTo>
                    <a:pt x="613" y="0"/>
                    <a:pt x="613" y="0"/>
                    <a:pt x="613" y="0"/>
                  </a:cubicBezTo>
                  <a:cubicBezTo>
                    <a:pt x="563" y="72"/>
                    <a:pt x="563" y="72"/>
                    <a:pt x="563" y="72"/>
                  </a:cubicBezTo>
                  <a:cubicBezTo>
                    <a:pt x="426" y="264"/>
                    <a:pt x="426" y="264"/>
                    <a:pt x="426" y="264"/>
                  </a:cubicBezTo>
                  <a:cubicBezTo>
                    <a:pt x="71" y="382"/>
                    <a:pt x="71" y="382"/>
                    <a:pt x="71" y="382"/>
                  </a:cubicBezTo>
                  <a:cubicBezTo>
                    <a:pt x="0" y="576"/>
                    <a:pt x="0" y="576"/>
                    <a:pt x="0" y="576"/>
                  </a:cubicBezTo>
                  <a:cubicBezTo>
                    <a:pt x="25" y="772"/>
                    <a:pt x="25" y="772"/>
                    <a:pt x="25" y="772"/>
                  </a:cubicBezTo>
                  <a:cubicBezTo>
                    <a:pt x="130" y="795"/>
                    <a:pt x="130" y="795"/>
                    <a:pt x="130" y="795"/>
                  </a:cubicBezTo>
                  <a:cubicBezTo>
                    <a:pt x="186" y="810"/>
                    <a:pt x="186" y="810"/>
                    <a:pt x="186" y="810"/>
                  </a:cubicBezTo>
                  <a:cubicBezTo>
                    <a:pt x="222" y="844"/>
                    <a:pt x="222" y="844"/>
                    <a:pt x="222" y="844"/>
                  </a:cubicBezTo>
                  <a:lnTo>
                    <a:pt x="234" y="858"/>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27" name="出自【趣你的PPT】(微信:qunideppt)：最优质的PPT资源库"/>
            <p:cNvSpPr/>
            <p:nvPr/>
          </p:nvSpPr>
          <p:spPr bwMode="auto">
            <a:xfrm>
              <a:off x="5046241" y="4563765"/>
              <a:ext cx="849313" cy="557212"/>
            </a:xfrm>
            <a:custGeom>
              <a:avLst/>
              <a:gdLst>
                <a:gd name="T0" fmla="*/ 222 w 1517"/>
                <a:gd name="T1" fmla="*/ 392 h 996"/>
                <a:gd name="T2" fmla="*/ 266 w 1517"/>
                <a:gd name="T3" fmla="*/ 392 h 996"/>
                <a:gd name="T4" fmla="*/ 297 w 1517"/>
                <a:gd name="T5" fmla="*/ 408 h 996"/>
                <a:gd name="T6" fmla="*/ 309 w 1517"/>
                <a:gd name="T7" fmla="*/ 451 h 996"/>
                <a:gd name="T8" fmla="*/ 331 w 1517"/>
                <a:gd name="T9" fmla="*/ 526 h 996"/>
                <a:gd name="T10" fmla="*/ 334 w 1517"/>
                <a:gd name="T11" fmla="*/ 572 h 996"/>
                <a:gd name="T12" fmla="*/ 301 w 1517"/>
                <a:gd name="T13" fmla="*/ 590 h 996"/>
                <a:gd name="T14" fmla="*/ 241 w 1517"/>
                <a:gd name="T15" fmla="*/ 620 h 996"/>
                <a:gd name="T16" fmla="*/ 179 w 1517"/>
                <a:gd name="T17" fmla="*/ 660 h 996"/>
                <a:gd name="T18" fmla="*/ 96 w 1517"/>
                <a:gd name="T19" fmla="*/ 673 h 996"/>
                <a:gd name="T20" fmla="*/ 30 w 1517"/>
                <a:gd name="T21" fmla="*/ 690 h 996"/>
                <a:gd name="T22" fmla="*/ 23 w 1517"/>
                <a:gd name="T23" fmla="*/ 720 h 996"/>
                <a:gd name="T24" fmla="*/ 41 w 1517"/>
                <a:gd name="T25" fmla="*/ 760 h 996"/>
                <a:gd name="T26" fmla="*/ 62 w 1517"/>
                <a:gd name="T27" fmla="*/ 842 h 996"/>
                <a:gd name="T28" fmla="*/ 109 w 1517"/>
                <a:gd name="T29" fmla="*/ 884 h 996"/>
                <a:gd name="T30" fmla="*/ 140 w 1517"/>
                <a:gd name="T31" fmla="*/ 946 h 996"/>
                <a:gd name="T32" fmla="*/ 185 w 1517"/>
                <a:gd name="T33" fmla="*/ 964 h 996"/>
                <a:gd name="T34" fmla="*/ 214 w 1517"/>
                <a:gd name="T35" fmla="*/ 887 h 996"/>
                <a:gd name="T36" fmla="*/ 270 w 1517"/>
                <a:gd name="T37" fmla="*/ 850 h 996"/>
                <a:gd name="T38" fmla="*/ 332 w 1517"/>
                <a:gd name="T39" fmla="*/ 835 h 996"/>
                <a:gd name="T40" fmla="*/ 380 w 1517"/>
                <a:gd name="T41" fmla="*/ 863 h 996"/>
                <a:gd name="T42" fmla="*/ 436 w 1517"/>
                <a:gd name="T43" fmla="*/ 819 h 996"/>
                <a:gd name="T44" fmla="*/ 418 w 1517"/>
                <a:gd name="T45" fmla="*/ 764 h 996"/>
                <a:gd name="T46" fmla="*/ 461 w 1517"/>
                <a:gd name="T47" fmla="*/ 749 h 996"/>
                <a:gd name="T48" fmla="*/ 505 w 1517"/>
                <a:gd name="T49" fmla="*/ 757 h 996"/>
                <a:gd name="T50" fmla="*/ 547 w 1517"/>
                <a:gd name="T51" fmla="*/ 767 h 996"/>
                <a:gd name="T52" fmla="*/ 623 w 1517"/>
                <a:gd name="T53" fmla="*/ 789 h 996"/>
                <a:gd name="T54" fmla="*/ 689 w 1517"/>
                <a:gd name="T55" fmla="*/ 809 h 996"/>
                <a:gd name="T56" fmla="*/ 739 w 1517"/>
                <a:gd name="T57" fmla="*/ 839 h 996"/>
                <a:gd name="T58" fmla="*/ 797 w 1517"/>
                <a:gd name="T59" fmla="*/ 831 h 996"/>
                <a:gd name="T60" fmla="*/ 858 w 1517"/>
                <a:gd name="T61" fmla="*/ 798 h 996"/>
                <a:gd name="T62" fmla="*/ 858 w 1517"/>
                <a:gd name="T63" fmla="*/ 839 h 996"/>
                <a:gd name="T64" fmla="*/ 908 w 1517"/>
                <a:gd name="T65" fmla="*/ 856 h 996"/>
                <a:gd name="T66" fmla="*/ 944 w 1517"/>
                <a:gd name="T67" fmla="*/ 804 h 996"/>
                <a:gd name="T68" fmla="*/ 991 w 1517"/>
                <a:gd name="T69" fmla="*/ 798 h 996"/>
                <a:gd name="T70" fmla="*/ 1011 w 1517"/>
                <a:gd name="T71" fmla="*/ 842 h 996"/>
                <a:gd name="T72" fmla="*/ 1029 w 1517"/>
                <a:gd name="T73" fmla="*/ 926 h 996"/>
                <a:gd name="T74" fmla="*/ 1061 w 1517"/>
                <a:gd name="T75" fmla="*/ 945 h 996"/>
                <a:gd name="T76" fmla="*/ 1106 w 1517"/>
                <a:gd name="T77" fmla="*/ 903 h 996"/>
                <a:gd name="T78" fmla="*/ 1133 w 1517"/>
                <a:gd name="T79" fmla="*/ 875 h 996"/>
                <a:gd name="T80" fmla="*/ 1166 w 1517"/>
                <a:gd name="T81" fmla="*/ 866 h 996"/>
                <a:gd name="T82" fmla="*/ 1216 w 1517"/>
                <a:gd name="T83" fmla="*/ 852 h 996"/>
                <a:gd name="T84" fmla="*/ 1259 w 1517"/>
                <a:gd name="T85" fmla="*/ 806 h 996"/>
                <a:gd name="T86" fmla="*/ 1313 w 1517"/>
                <a:gd name="T87" fmla="*/ 787 h 996"/>
                <a:gd name="T88" fmla="*/ 1375 w 1517"/>
                <a:gd name="T89" fmla="*/ 749 h 996"/>
                <a:gd name="T90" fmla="*/ 1420 w 1517"/>
                <a:gd name="T91" fmla="*/ 756 h 996"/>
                <a:gd name="T92" fmla="*/ 1506 w 1517"/>
                <a:gd name="T93" fmla="*/ 710 h 996"/>
                <a:gd name="T94" fmla="*/ 1517 w 1517"/>
                <a:gd name="T95" fmla="*/ 435 h 996"/>
                <a:gd name="T96" fmla="*/ 1179 w 1517"/>
                <a:gd name="T97" fmla="*/ 220 h 996"/>
                <a:gd name="T98" fmla="*/ 694 w 1517"/>
                <a:gd name="T99" fmla="*/ 43 h 996"/>
                <a:gd name="T100" fmla="*/ 367 w 1517"/>
                <a:gd name="T101" fmla="*/ 0 h 996"/>
                <a:gd name="T102" fmla="*/ 110 w 1517"/>
                <a:gd name="T103" fmla="*/ 36 h 996"/>
                <a:gd name="T104" fmla="*/ 73 w 1517"/>
                <a:gd name="T105" fmla="*/ 162 h 996"/>
                <a:gd name="T106" fmla="*/ 170 w 1517"/>
                <a:gd name="T107" fmla="*/ 353 h 996"/>
                <a:gd name="T108" fmla="*/ 222 w 1517"/>
                <a:gd name="T109" fmla="*/ 392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7" h="996">
                  <a:moveTo>
                    <a:pt x="222" y="392"/>
                  </a:moveTo>
                  <a:cubicBezTo>
                    <a:pt x="222" y="392"/>
                    <a:pt x="248" y="389"/>
                    <a:pt x="266" y="392"/>
                  </a:cubicBezTo>
                  <a:cubicBezTo>
                    <a:pt x="284" y="395"/>
                    <a:pt x="306" y="384"/>
                    <a:pt x="297" y="408"/>
                  </a:cubicBezTo>
                  <a:cubicBezTo>
                    <a:pt x="289" y="432"/>
                    <a:pt x="283" y="432"/>
                    <a:pt x="309" y="451"/>
                  </a:cubicBezTo>
                  <a:cubicBezTo>
                    <a:pt x="335" y="470"/>
                    <a:pt x="338" y="503"/>
                    <a:pt x="331" y="526"/>
                  </a:cubicBezTo>
                  <a:cubicBezTo>
                    <a:pt x="324" y="550"/>
                    <a:pt x="341" y="557"/>
                    <a:pt x="334" y="572"/>
                  </a:cubicBezTo>
                  <a:cubicBezTo>
                    <a:pt x="327" y="588"/>
                    <a:pt x="327" y="594"/>
                    <a:pt x="301" y="590"/>
                  </a:cubicBezTo>
                  <a:cubicBezTo>
                    <a:pt x="276" y="586"/>
                    <a:pt x="259" y="600"/>
                    <a:pt x="241" y="620"/>
                  </a:cubicBezTo>
                  <a:cubicBezTo>
                    <a:pt x="224" y="640"/>
                    <a:pt x="209" y="660"/>
                    <a:pt x="179" y="660"/>
                  </a:cubicBezTo>
                  <a:cubicBezTo>
                    <a:pt x="148" y="660"/>
                    <a:pt x="112" y="665"/>
                    <a:pt x="96" y="673"/>
                  </a:cubicBezTo>
                  <a:cubicBezTo>
                    <a:pt x="80" y="682"/>
                    <a:pt x="54" y="687"/>
                    <a:pt x="30" y="690"/>
                  </a:cubicBezTo>
                  <a:cubicBezTo>
                    <a:pt x="7" y="692"/>
                    <a:pt x="0" y="705"/>
                    <a:pt x="23" y="720"/>
                  </a:cubicBezTo>
                  <a:cubicBezTo>
                    <a:pt x="47" y="735"/>
                    <a:pt x="44" y="733"/>
                    <a:pt x="41" y="760"/>
                  </a:cubicBezTo>
                  <a:cubicBezTo>
                    <a:pt x="38" y="787"/>
                    <a:pt x="47" y="825"/>
                    <a:pt x="62" y="842"/>
                  </a:cubicBezTo>
                  <a:cubicBezTo>
                    <a:pt x="78" y="859"/>
                    <a:pt x="100" y="862"/>
                    <a:pt x="109" y="884"/>
                  </a:cubicBezTo>
                  <a:cubicBezTo>
                    <a:pt x="118" y="906"/>
                    <a:pt x="122" y="930"/>
                    <a:pt x="140" y="946"/>
                  </a:cubicBezTo>
                  <a:cubicBezTo>
                    <a:pt x="158" y="962"/>
                    <a:pt x="176" y="996"/>
                    <a:pt x="185" y="964"/>
                  </a:cubicBezTo>
                  <a:cubicBezTo>
                    <a:pt x="193" y="932"/>
                    <a:pt x="198" y="904"/>
                    <a:pt x="214" y="887"/>
                  </a:cubicBezTo>
                  <a:cubicBezTo>
                    <a:pt x="230" y="871"/>
                    <a:pt x="243" y="865"/>
                    <a:pt x="270" y="850"/>
                  </a:cubicBezTo>
                  <a:cubicBezTo>
                    <a:pt x="297" y="835"/>
                    <a:pt x="310" y="825"/>
                    <a:pt x="332" y="835"/>
                  </a:cubicBezTo>
                  <a:cubicBezTo>
                    <a:pt x="353" y="846"/>
                    <a:pt x="353" y="869"/>
                    <a:pt x="380" y="863"/>
                  </a:cubicBezTo>
                  <a:cubicBezTo>
                    <a:pt x="407" y="858"/>
                    <a:pt x="430" y="837"/>
                    <a:pt x="436" y="819"/>
                  </a:cubicBezTo>
                  <a:cubicBezTo>
                    <a:pt x="442" y="800"/>
                    <a:pt x="394" y="773"/>
                    <a:pt x="418" y="764"/>
                  </a:cubicBezTo>
                  <a:cubicBezTo>
                    <a:pt x="442" y="755"/>
                    <a:pt x="450" y="759"/>
                    <a:pt x="461" y="749"/>
                  </a:cubicBezTo>
                  <a:cubicBezTo>
                    <a:pt x="471" y="739"/>
                    <a:pt x="491" y="752"/>
                    <a:pt x="505" y="757"/>
                  </a:cubicBezTo>
                  <a:cubicBezTo>
                    <a:pt x="519" y="761"/>
                    <a:pt x="528" y="751"/>
                    <a:pt x="547" y="767"/>
                  </a:cubicBezTo>
                  <a:cubicBezTo>
                    <a:pt x="567" y="783"/>
                    <a:pt x="607" y="796"/>
                    <a:pt x="623" y="789"/>
                  </a:cubicBezTo>
                  <a:cubicBezTo>
                    <a:pt x="638" y="781"/>
                    <a:pt x="679" y="800"/>
                    <a:pt x="689" y="809"/>
                  </a:cubicBezTo>
                  <a:cubicBezTo>
                    <a:pt x="698" y="817"/>
                    <a:pt x="709" y="835"/>
                    <a:pt x="739" y="839"/>
                  </a:cubicBezTo>
                  <a:cubicBezTo>
                    <a:pt x="768" y="843"/>
                    <a:pt x="774" y="846"/>
                    <a:pt x="797" y="831"/>
                  </a:cubicBezTo>
                  <a:cubicBezTo>
                    <a:pt x="821" y="816"/>
                    <a:pt x="847" y="786"/>
                    <a:pt x="858" y="798"/>
                  </a:cubicBezTo>
                  <a:cubicBezTo>
                    <a:pt x="868" y="811"/>
                    <a:pt x="844" y="818"/>
                    <a:pt x="858" y="839"/>
                  </a:cubicBezTo>
                  <a:cubicBezTo>
                    <a:pt x="871" y="861"/>
                    <a:pt x="889" y="874"/>
                    <a:pt x="908" y="856"/>
                  </a:cubicBezTo>
                  <a:cubicBezTo>
                    <a:pt x="927" y="837"/>
                    <a:pt x="937" y="822"/>
                    <a:pt x="944" y="804"/>
                  </a:cubicBezTo>
                  <a:cubicBezTo>
                    <a:pt x="950" y="786"/>
                    <a:pt x="974" y="784"/>
                    <a:pt x="991" y="798"/>
                  </a:cubicBezTo>
                  <a:cubicBezTo>
                    <a:pt x="1008" y="813"/>
                    <a:pt x="1007" y="815"/>
                    <a:pt x="1011" y="842"/>
                  </a:cubicBezTo>
                  <a:cubicBezTo>
                    <a:pt x="1015" y="869"/>
                    <a:pt x="1012" y="904"/>
                    <a:pt x="1029" y="926"/>
                  </a:cubicBezTo>
                  <a:cubicBezTo>
                    <a:pt x="1046" y="949"/>
                    <a:pt x="1050" y="958"/>
                    <a:pt x="1061" y="945"/>
                  </a:cubicBezTo>
                  <a:cubicBezTo>
                    <a:pt x="1073" y="932"/>
                    <a:pt x="1090" y="906"/>
                    <a:pt x="1106" y="903"/>
                  </a:cubicBezTo>
                  <a:cubicBezTo>
                    <a:pt x="1123" y="899"/>
                    <a:pt x="1129" y="888"/>
                    <a:pt x="1133" y="875"/>
                  </a:cubicBezTo>
                  <a:cubicBezTo>
                    <a:pt x="1136" y="862"/>
                    <a:pt x="1138" y="858"/>
                    <a:pt x="1166" y="866"/>
                  </a:cubicBezTo>
                  <a:cubicBezTo>
                    <a:pt x="1194" y="874"/>
                    <a:pt x="1191" y="867"/>
                    <a:pt x="1216" y="852"/>
                  </a:cubicBezTo>
                  <a:cubicBezTo>
                    <a:pt x="1240" y="836"/>
                    <a:pt x="1231" y="815"/>
                    <a:pt x="1259" y="806"/>
                  </a:cubicBezTo>
                  <a:cubicBezTo>
                    <a:pt x="1288" y="796"/>
                    <a:pt x="1297" y="813"/>
                    <a:pt x="1313" y="787"/>
                  </a:cubicBezTo>
                  <a:cubicBezTo>
                    <a:pt x="1328" y="761"/>
                    <a:pt x="1362" y="754"/>
                    <a:pt x="1375" y="749"/>
                  </a:cubicBezTo>
                  <a:cubicBezTo>
                    <a:pt x="1388" y="744"/>
                    <a:pt x="1397" y="729"/>
                    <a:pt x="1420" y="756"/>
                  </a:cubicBezTo>
                  <a:cubicBezTo>
                    <a:pt x="1443" y="783"/>
                    <a:pt x="1496" y="734"/>
                    <a:pt x="1506" y="710"/>
                  </a:cubicBezTo>
                  <a:cubicBezTo>
                    <a:pt x="1515" y="685"/>
                    <a:pt x="1517" y="435"/>
                    <a:pt x="1517" y="435"/>
                  </a:cubicBezTo>
                  <a:cubicBezTo>
                    <a:pt x="1179" y="220"/>
                    <a:pt x="1179" y="220"/>
                    <a:pt x="1179" y="220"/>
                  </a:cubicBezTo>
                  <a:cubicBezTo>
                    <a:pt x="694" y="43"/>
                    <a:pt x="694" y="43"/>
                    <a:pt x="694" y="43"/>
                  </a:cubicBezTo>
                  <a:cubicBezTo>
                    <a:pt x="367" y="0"/>
                    <a:pt x="367" y="0"/>
                    <a:pt x="367" y="0"/>
                  </a:cubicBezTo>
                  <a:cubicBezTo>
                    <a:pt x="110" y="36"/>
                    <a:pt x="110" y="36"/>
                    <a:pt x="110" y="36"/>
                  </a:cubicBezTo>
                  <a:cubicBezTo>
                    <a:pt x="73" y="162"/>
                    <a:pt x="73" y="162"/>
                    <a:pt x="73" y="162"/>
                  </a:cubicBezTo>
                  <a:cubicBezTo>
                    <a:pt x="170" y="353"/>
                    <a:pt x="170" y="353"/>
                    <a:pt x="170" y="353"/>
                  </a:cubicBezTo>
                  <a:lnTo>
                    <a:pt x="222" y="392"/>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28" name="出自【趣你的PPT】(微信:qunideppt)：最优质的PPT资源库"/>
            <p:cNvSpPr/>
            <p:nvPr/>
          </p:nvSpPr>
          <p:spPr bwMode="auto">
            <a:xfrm>
              <a:off x="6081291" y="4682827"/>
              <a:ext cx="447675" cy="560387"/>
            </a:xfrm>
            <a:custGeom>
              <a:avLst/>
              <a:gdLst>
                <a:gd name="T0" fmla="*/ 553 w 800"/>
                <a:gd name="T1" fmla="*/ 211 h 1002"/>
                <a:gd name="T2" fmla="*/ 515 w 800"/>
                <a:gd name="T3" fmla="*/ 227 h 1002"/>
                <a:gd name="T4" fmla="*/ 498 w 800"/>
                <a:gd name="T5" fmla="*/ 265 h 1002"/>
                <a:gd name="T6" fmla="*/ 456 w 800"/>
                <a:gd name="T7" fmla="*/ 289 h 1002"/>
                <a:gd name="T8" fmla="*/ 437 w 800"/>
                <a:gd name="T9" fmla="*/ 314 h 1002"/>
                <a:gd name="T10" fmla="*/ 467 w 800"/>
                <a:gd name="T11" fmla="*/ 331 h 1002"/>
                <a:gd name="T12" fmla="*/ 517 w 800"/>
                <a:gd name="T13" fmla="*/ 297 h 1002"/>
                <a:gd name="T14" fmla="*/ 584 w 800"/>
                <a:gd name="T15" fmla="*/ 282 h 1002"/>
                <a:gd name="T16" fmla="*/ 644 w 800"/>
                <a:gd name="T17" fmla="*/ 337 h 1002"/>
                <a:gd name="T18" fmla="*/ 672 w 800"/>
                <a:gd name="T19" fmla="*/ 315 h 1002"/>
                <a:gd name="T20" fmla="*/ 710 w 800"/>
                <a:gd name="T21" fmla="*/ 258 h 1002"/>
                <a:gd name="T22" fmla="*/ 741 w 800"/>
                <a:gd name="T23" fmla="*/ 284 h 1002"/>
                <a:gd name="T24" fmla="*/ 777 w 800"/>
                <a:gd name="T25" fmla="*/ 320 h 1002"/>
                <a:gd name="T26" fmla="*/ 772 w 800"/>
                <a:gd name="T27" fmla="*/ 364 h 1002"/>
                <a:gd name="T28" fmla="*/ 724 w 800"/>
                <a:gd name="T29" fmla="*/ 379 h 1002"/>
                <a:gd name="T30" fmla="*/ 682 w 800"/>
                <a:gd name="T31" fmla="*/ 411 h 1002"/>
                <a:gd name="T32" fmla="*/ 641 w 800"/>
                <a:gd name="T33" fmla="*/ 448 h 1002"/>
                <a:gd name="T34" fmla="*/ 657 w 800"/>
                <a:gd name="T35" fmla="*/ 466 h 1002"/>
                <a:gd name="T36" fmla="*/ 683 w 800"/>
                <a:gd name="T37" fmla="*/ 440 h 1002"/>
                <a:gd name="T38" fmla="*/ 692 w 800"/>
                <a:gd name="T39" fmla="*/ 428 h 1002"/>
                <a:gd name="T40" fmla="*/ 710 w 800"/>
                <a:gd name="T41" fmla="*/ 447 h 1002"/>
                <a:gd name="T42" fmla="*/ 693 w 800"/>
                <a:gd name="T43" fmla="*/ 494 h 1002"/>
                <a:gd name="T44" fmla="*/ 656 w 800"/>
                <a:gd name="T45" fmla="*/ 515 h 1002"/>
                <a:gd name="T46" fmla="*/ 678 w 800"/>
                <a:gd name="T47" fmla="*/ 551 h 1002"/>
                <a:gd name="T48" fmla="*/ 678 w 800"/>
                <a:gd name="T49" fmla="*/ 612 h 1002"/>
                <a:gd name="T50" fmla="*/ 672 w 800"/>
                <a:gd name="T51" fmla="*/ 649 h 1002"/>
                <a:gd name="T52" fmla="*/ 691 w 800"/>
                <a:gd name="T53" fmla="*/ 698 h 1002"/>
                <a:gd name="T54" fmla="*/ 668 w 800"/>
                <a:gd name="T55" fmla="*/ 709 h 1002"/>
                <a:gd name="T56" fmla="*/ 639 w 800"/>
                <a:gd name="T57" fmla="*/ 746 h 1002"/>
                <a:gd name="T58" fmla="*/ 622 w 800"/>
                <a:gd name="T59" fmla="*/ 791 h 1002"/>
                <a:gd name="T60" fmla="*/ 592 w 800"/>
                <a:gd name="T61" fmla="*/ 816 h 1002"/>
                <a:gd name="T62" fmla="*/ 566 w 800"/>
                <a:gd name="T63" fmla="*/ 832 h 1002"/>
                <a:gd name="T64" fmla="*/ 538 w 800"/>
                <a:gd name="T65" fmla="*/ 860 h 1002"/>
                <a:gd name="T66" fmla="*/ 531 w 800"/>
                <a:gd name="T67" fmla="*/ 897 h 1002"/>
                <a:gd name="T68" fmla="*/ 531 w 800"/>
                <a:gd name="T69" fmla="*/ 945 h 1002"/>
                <a:gd name="T70" fmla="*/ 525 w 800"/>
                <a:gd name="T71" fmla="*/ 980 h 1002"/>
                <a:gd name="T72" fmla="*/ 492 w 800"/>
                <a:gd name="T73" fmla="*/ 971 h 1002"/>
                <a:gd name="T74" fmla="*/ 413 w 800"/>
                <a:gd name="T75" fmla="*/ 947 h 1002"/>
                <a:gd name="T76" fmla="*/ 348 w 800"/>
                <a:gd name="T77" fmla="*/ 945 h 1002"/>
                <a:gd name="T78" fmla="*/ 323 w 800"/>
                <a:gd name="T79" fmla="*/ 900 h 1002"/>
                <a:gd name="T80" fmla="*/ 306 w 800"/>
                <a:gd name="T81" fmla="*/ 923 h 1002"/>
                <a:gd name="T82" fmla="*/ 272 w 800"/>
                <a:gd name="T83" fmla="*/ 952 h 1002"/>
                <a:gd name="T84" fmla="*/ 223 w 800"/>
                <a:gd name="T85" fmla="*/ 955 h 1002"/>
                <a:gd name="T86" fmla="*/ 195 w 800"/>
                <a:gd name="T87" fmla="*/ 936 h 1002"/>
                <a:gd name="T88" fmla="*/ 165 w 800"/>
                <a:gd name="T89" fmla="*/ 870 h 1002"/>
                <a:gd name="T90" fmla="*/ 155 w 800"/>
                <a:gd name="T91" fmla="*/ 821 h 1002"/>
                <a:gd name="T92" fmla="*/ 134 w 800"/>
                <a:gd name="T93" fmla="*/ 787 h 1002"/>
                <a:gd name="T94" fmla="*/ 88 w 800"/>
                <a:gd name="T95" fmla="*/ 781 h 1002"/>
                <a:gd name="T96" fmla="*/ 69 w 800"/>
                <a:gd name="T97" fmla="*/ 704 h 1002"/>
                <a:gd name="T98" fmla="*/ 2 w 800"/>
                <a:gd name="T99" fmla="*/ 625 h 1002"/>
                <a:gd name="T100" fmla="*/ 17 w 800"/>
                <a:gd name="T101" fmla="*/ 563 h 1002"/>
                <a:gd name="T102" fmla="*/ 27 w 800"/>
                <a:gd name="T103" fmla="*/ 500 h 1002"/>
                <a:gd name="T104" fmla="*/ 143 w 800"/>
                <a:gd name="T105" fmla="*/ 205 h 1002"/>
                <a:gd name="T106" fmla="*/ 229 w 800"/>
                <a:gd name="T107" fmla="*/ 0 h 1002"/>
                <a:gd name="T108" fmla="*/ 410 w 800"/>
                <a:gd name="T109" fmla="*/ 39 h 1002"/>
                <a:gd name="T110" fmla="*/ 547 w 800"/>
                <a:gd name="T111" fmla="*/ 125 h 1002"/>
                <a:gd name="T112" fmla="*/ 557 w 800"/>
                <a:gd name="T113" fmla="*/ 209 h 1002"/>
                <a:gd name="T114" fmla="*/ 553 w 800"/>
                <a:gd name="T115" fmla="*/ 211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 h="1002">
                  <a:moveTo>
                    <a:pt x="553" y="211"/>
                  </a:moveTo>
                  <a:cubicBezTo>
                    <a:pt x="542" y="216"/>
                    <a:pt x="530" y="221"/>
                    <a:pt x="515" y="227"/>
                  </a:cubicBezTo>
                  <a:cubicBezTo>
                    <a:pt x="489" y="238"/>
                    <a:pt x="505" y="240"/>
                    <a:pt x="498" y="265"/>
                  </a:cubicBezTo>
                  <a:cubicBezTo>
                    <a:pt x="491" y="291"/>
                    <a:pt x="474" y="292"/>
                    <a:pt x="456" y="289"/>
                  </a:cubicBezTo>
                  <a:cubicBezTo>
                    <a:pt x="437" y="287"/>
                    <a:pt x="431" y="292"/>
                    <a:pt x="437" y="314"/>
                  </a:cubicBezTo>
                  <a:cubicBezTo>
                    <a:pt x="443" y="336"/>
                    <a:pt x="457" y="330"/>
                    <a:pt x="467" y="331"/>
                  </a:cubicBezTo>
                  <a:cubicBezTo>
                    <a:pt x="478" y="332"/>
                    <a:pt x="510" y="307"/>
                    <a:pt x="517" y="297"/>
                  </a:cubicBezTo>
                  <a:cubicBezTo>
                    <a:pt x="525" y="288"/>
                    <a:pt x="566" y="270"/>
                    <a:pt x="584" y="282"/>
                  </a:cubicBezTo>
                  <a:cubicBezTo>
                    <a:pt x="603" y="293"/>
                    <a:pt x="620" y="317"/>
                    <a:pt x="644" y="337"/>
                  </a:cubicBezTo>
                  <a:cubicBezTo>
                    <a:pt x="668" y="357"/>
                    <a:pt x="664" y="322"/>
                    <a:pt x="672" y="315"/>
                  </a:cubicBezTo>
                  <a:cubicBezTo>
                    <a:pt x="681" y="308"/>
                    <a:pt x="693" y="284"/>
                    <a:pt x="710" y="258"/>
                  </a:cubicBezTo>
                  <a:cubicBezTo>
                    <a:pt x="727" y="232"/>
                    <a:pt x="739" y="259"/>
                    <a:pt x="741" y="284"/>
                  </a:cubicBezTo>
                  <a:cubicBezTo>
                    <a:pt x="742" y="308"/>
                    <a:pt x="754" y="300"/>
                    <a:pt x="777" y="320"/>
                  </a:cubicBezTo>
                  <a:cubicBezTo>
                    <a:pt x="800" y="340"/>
                    <a:pt x="780" y="348"/>
                    <a:pt x="772" y="364"/>
                  </a:cubicBezTo>
                  <a:cubicBezTo>
                    <a:pt x="765" y="381"/>
                    <a:pt x="744" y="388"/>
                    <a:pt x="724" y="379"/>
                  </a:cubicBezTo>
                  <a:cubicBezTo>
                    <a:pt x="703" y="371"/>
                    <a:pt x="687" y="399"/>
                    <a:pt x="682" y="411"/>
                  </a:cubicBezTo>
                  <a:cubicBezTo>
                    <a:pt x="677" y="422"/>
                    <a:pt x="678" y="429"/>
                    <a:pt x="641" y="448"/>
                  </a:cubicBezTo>
                  <a:cubicBezTo>
                    <a:pt x="604" y="466"/>
                    <a:pt x="645" y="472"/>
                    <a:pt x="657" y="466"/>
                  </a:cubicBezTo>
                  <a:cubicBezTo>
                    <a:pt x="668" y="461"/>
                    <a:pt x="682" y="450"/>
                    <a:pt x="683" y="440"/>
                  </a:cubicBezTo>
                  <a:cubicBezTo>
                    <a:pt x="685" y="429"/>
                    <a:pt x="682" y="450"/>
                    <a:pt x="692" y="428"/>
                  </a:cubicBezTo>
                  <a:cubicBezTo>
                    <a:pt x="702" y="406"/>
                    <a:pt x="710" y="434"/>
                    <a:pt x="710" y="447"/>
                  </a:cubicBezTo>
                  <a:cubicBezTo>
                    <a:pt x="710" y="460"/>
                    <a:pt x="698" y="481"/>
                    <a:pt x="693" y="494"/>
                  </a:cubicBezTo>
                  <a:cubicBezTo>
                    <a:pt x="687" y="507"/>
                    <a:pt x="678" y="506"/>
                    <a:pt x="656" y="515"/>
                  </a:cubicBezTo>
                  <a:cubicBezTo>
                    <a:pt x="634" y="524"/>
                    <a:pt x="662" y="531"/>
                    <a:pt x="678" y="551"/>
                  </a:cubicBezTo>
                  <a:cubicBezTo>
                    <a:pt x="695" y="571"/>
                    <a:pt x="693" y="591"/>
                    <a:pt x="678" y="612"/>
                  </a:cubicBezTo>
                  <a:cubicBezTo>
                    <a:pt x="664" y="632"/>
                    <a:pt x="661" y="630"/>
                    <a:pt x="672" y="649"/>
                  </a:cubicBezTo>
                  <a:cubicBezTo>
                    <a:pt x="682" y="667"/>
                    <a:pt x="681" y="669"/>
                    <a:pt x="691" y="698"/>
                  </a:cubicBezTo>
                  <a:cubicBezTo>
                    <a:pt x="701" y="726"/>
                    <a:pt x="670" y="694"/>
                    <a:pt x="668" y="709"/>
                  </a:cubicBezTo>
                  <a:cubicBezTo>
                    <a:pt x="666" y="724"/>
                    <a:pt x="656" y="730"/>
                    <a:pt x="639" y="746"/>
                  </a:cubicBezTo>
                  <a:cubicBezTo>
                    <a:pt x="622" y="763"/>
                    <a:pt x="623" y="774"/>
                    <a:pt x="622" y="791"/>
                  </a:cubicBezTo>
                  <a:cubicBezTo>
                    <a:pt x="620" y="807"/>
                    <a:pt x="605" y="817"/>
                    <a:pt x="592" y="816"/>
                  </a:cubicBezTo>
                  <a:cubicBezTo>
                    <a:pt x="579" y="815"/>
                    <a:pt x="573" y="814"/>
                    <a:pt x="566" y="832"/>
                  </a:cubicBezTo>
                  <a:cubicBezTo>
                    <a:pt x="560" y="849"/>
                    <a:pt x="553" y="858"/>
                    <a:pt x="538" y="860"/>
                  </a:cubicBezTo>
                  <a:cubicBezTo>
                    <a:pt x="524" y="861"/>
                    <a:pt x="523" y="871"/>
                    <a:pt x="531" y="897"/>
                  </a:cubicBezTo>
                  <a:cubicBezTo>
                    <a:pt x="538" y="923"/>
                    <a:pt x="534" y="929"/>
                    <a:pt x="531" y="945"/>
                  </a:cubicBezTo>
                  <a:cubicBezTo>
                    <a:pt x="528" y="959"/>
                    <a:pt x="536" y="961"/>
                    <a:pt x="525" y="980"/>
                  </a:cubicBezTo>
                  <a:cubicBezTo>
                    <a:pt x="525" y="980"/>
                    <a:pt x="505" y="1002"/>
                    <a:pt x="492" y="971"/>
                  </a:cubicBezTo>
                  <a:cubicBezTo>
                    <a:pt x="480" y="940"/>
                    <a:pt x="454" y="919"/>
                    <a:pt x="413" y="947"/>
                  </a:cubicBezTo>
                  <a:cubicBezTo>
                    <a:pt x="372" y="976"/>
                    <a:pt x="359" y="983"/>
                    <a:pt x="348" y="945"/>
                  </a:cubicBezTo>
                  <a:cubicBezTo>
                    <a:pt x="337" y="907"/>
                    <a:pt x="348" y="902"/>
                    <a:pt x="323" y="900"/>
                  </a:cubicBezTo>
                  <a:cubicBezTo>
                    <a:pt x="299" y="898"/>
                    <a:pt x="311" y="909"/>
                    <a:pt x="306" y="923"/>
                  </a:cubicBezTo>
                  <a:cubicBezTo>
                    <a:pt x="301" y="937"/>
                    <a:pt x="281" y="939"/>
                    <a:pt x="272" y="952"/>
                  </a:cubicBezTo>
                  <a:cubicBezTo>
                    <a:pt x="263" y="964"/>
                    <a:pt x="245" y="948"/>
                    <a:pt x="223" y="955"/>
                  </a:cubicBezTo>
                  <a:cubicBezTo>
                    <a:pt x="200" y="961"/>
                    <a:pt x="187" y="961"/>
                    <a:pt x="195" y="936"/>
                  </a:cubicBezTo>
                  <a:cubicBezTo>
                    <a:pt x="203" y="912"/>
                    <a:pt x="178" y="885"/>
                    <a:pt x="165" y="870"/>
                  </a:cubicBezTo>
                  <a:cubicBezTo>
                    <a:pt x="153" y="854"/>
                    <a:pt x="142" y="844"/>
                    <a:pt x="155" y="821"/>
                  </a:cubicBezTo>
                  <a:cubicBezTo>
                    <a:pt x="169" y="799"/>
                    <a:pt x="158" y="776"/>
                    <a:pt x="134" y="787"/>
                  </a:cubicBezTo>
                  <a:cubicBezTo>
                    <a:pt x="109" y="797"/>
                    <a:pt x="97" y="810"/>
                    <a:pt x="88" y="781"/>
                  </a:cubicBezTo>
                  <a:cubicBezTo>
                    <a:pt x="78" y="753"/>
                    <a:pt x="96" y="734"/>
                    <a:pt x="69" y="704"/>
                  </a:cubicBezTo>
                  <a:cubicBezTo>
                    <a:pt x="42" y="673"/>
                    <a:pt x="3" y="661"/>
                    <a:pt x="2" y="625"/>
                  </a:cubicBezTo>
                  <a:cubicBezTo>
                    <a:pt x="0" y="589"/>
                    <a:pt x="9" y="573"/>
                    <a:pt x="17" y="563"/>
                  </a:cubicBezTo>
                  <a:cubicBezTo>
                    <a:pt x="25" y="553"/>
                    <a:pt x="27" y="503"/>
                    <a:pt x="27" y="500"/>
                  </a:cubicBezTo>
                  <a:cubicBezTo>
                    <a:pt x="27" y="497"/>
                    <a:pt x="143" y="205"/>
                    <a:pt x="143" y="205"/>
                  </a:cubicBezTo>
                  <a:cubicBezTo>
                    <a:pt x="229" y="0"/>
                    <a:pt x="229" y="0"/>
                    <a:pt x="229" y="0"/>
                  </a:cubicBezTo>
                  <a:cubicBezTo>
                    <a:pt x="410" y="39"/>
                    <a:pt x="410" y="39"/>
                    <a:pt x="410" y="39"/>
                  </a:cubicBezTo>
                  <a:cubicBezTo>
                    <a:pt x="547" y="125"/>
                    <a:pt x="547" y="125"/>
                    <a:pt x="547" y="125"/>
                  </a:cubicBezTo>
                  <a:cubicBezTo>
                    <a:pt x="557" y="209"/>
                    <a:pt x="557" y="209"/>
                    <a:pt x="557" y="209"/>
                  </a:cubicBezTo>
                  <a:lnTo>
                    <a:pt x="553" y="211"/>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29" name="出自【趣你的PPT】(微信:qunideppt)：最优质的PPT资源库"/>
            <p:cNvSpPr/>
            <p:nvPr/>
          </p:nvSpPr>
          <p:spPr bwMode="auto">
            <a:xfrm>
              <a:off x="6335291" y="4692352"/>
              <a:ext cx="117475" cy="107950"/>
            </a:xfrm>
            <a:custGeom>
              <a:avLst/>
              <a:gdLst>
                <a:gd name="T0" fmla="*/ 104 w 210"/>
                <a:gd name="T1" fmla="*/ 193 h 193"/>
                <a:gd name="T2" fmla="*/ 120 w 210"/>
                <a:gd name="T3" fmla="*/ 182 h 193"/>
                <a:gd name="T4" fmla="*/ 185 w 210"/>
                <a:gd name="T5" fmla="*/ 135 h 193"/>
                <a:gd name="T6" fmla="*/ 195 w 210"/>
                <a:gd name="T7" fmla="*/ 100 h 193"/>
                <a:gd name="T8" fmla="*/ 153 w 210"/>
                <a:gd name="T9" fmla="*/ 41 h 193"/>
                <a:gd name="T10" fmla="*/ 86 w 210"/>
                <a:gd name="T11" fmla="*/ 13 h 193"/>
                <a:gd name="T12" fmla="*/ 81 w 210"/>
                <a:gd name="T13" fmla="*/ 8 h 193"/>
                <a:gd name="T14" fmla="*/ 73 w 210"/>
                <a:gd name="T15" fmla="*/ 0 h 193"/>
                <a:gd name="T16" fmla="*/ 0 w 210"/>
                <a:gd name="T17" fmla="*/ 49 h 193"/>
                <a:gd name="T18" fmla="*/ 8 w 210"/>
                <a:gd name="T19" fmla="*/ 94 h 193"/>
                <a:gd name="T20" fmla="*/ 25 w 210"/>
                <a:gd name="T21" fmla="*/ 116 h 193"/>
                <a:gd name="T22" fmla="*/ 33 w 210"/>
                <a:gd name="T23" fmla="*/ 139 h 193"/>
                <a:gd name="T24" fmla="*/ 54 w 210"/>
                <a:gd name="T25" fmla="*/ 163 h 193"/>
                <a:gd name="T26" fmla="*/ 87 w 210"/>
                <a:gd name="T27" fmla="*/ 183 h 193"/>
                <a:gd name="T28" fmla="*/ 104 w 210"/>
                <a:gd name="T2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93">
                  <a:moveTo>
                    <a:pt x="104" y="193"/>
                  </a:moveTo>
                  <a:cubicBezTo>
                    <a:pt x="111" y="189"/>
                    <a:pt x="113" y="187"/>
                    <a:pt x="120" y="182"/>
                  </a:cubicBezTo>
                  <a:cubicBezTo>
                    <a:pt x="135" y="167"/>
                    <a:pt x="161" y="140"/>
                    <a:pt x="185" y="135"/>
                  </a:cubicBezTo>
                  <a:cubicBezTo>
                    <a:pt x="210" y="130"/>
                    <a:pt x="210" y="135"/>
                    <a:pt x="195" y="100"/>
                  </a:cubicBezTo>
                  <a:cubicBezTo>
                    <a:pt x="180" y="66"/>
                    <a:pt x="172" y="55"/>
                    <a:pt x="153" y="41"/>
                  </a:cubicBezTo>
                  <a:cubicBezTo>
                    <a:pt x="135" y="27"/>
                    <a:pt x="113" y="41"/>
                    <a:pt x="86" y="13"/>
                  </a:cubicBezTo>
                  <a:cubicBezTo>
                    <a:pt x="84" y="11"/>
                    <a:pt x="83" y="9"/>
                    <a:pt x="81" y="8"/>
                  </a:cubicBezTo>
                  <a:cubicBezTo>
                    <a:pt x="73" y="0"/>
                    <a:pt x="73" y="0"/>
                    <a:pt x="73" y="0"/>
                  </a:cubicBezTo>
                  <a:cubicBezTo>
                    <a:pt x="0" y="49"/>
                    <a:pt x="0" y="49"/>
                    <a:pt x="0" y="49"/>
                  </a:cubicBezTo>
                  <a:cubicBezTo>
                    <a:pt x="8" y="94"/>
                    <a:pt x="8" y="94"/>
                    <a:pt x="8" y="94"/>
                  </a:cubicBezTo>
                  <a:cubicBezTo>
                    <a:pt x="25" y="116"/>
                    <a:pt x="25" y="116"/>
                    <a:pt x="25" y="116"/>
                  </a:cubicBezTo>
                  <a:cubicBezTo>
                    <a:pt x="25" y="116"/>
                    <a:pt x="33" y="130"/>
                    <a:pt x="33" y="139"/>
                  </a:cubicBezTo>
                  <a:cubicBezTo>
                    <a:pt x="33" y="148"/>
                    <a:pt x="30" y="152"/>
                    <a:pt x="54" y="163"/>
                  </a:cubicBezTo>
                  <a:cubicBezTo>
                    <a:pt x="79" y="175"/>
                    <a:pt x="82" y="177"/>
                    <a:pt x="87" y="183"/>
                  </a:cubicBezTo>
                  <a:cubicBezTo>
                    <a:pt x="92" y="189"/>
                    <a:pt x="104" y="193"/>
                    <a:pt x="104" y="193"/>
                  </a:cubicBez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0" name="出自【趣你的PPT】(微信:qunideppt)：最优质的PPT资源库"/>
            <p:cNvSpPr/>
            <p:nvPr/>
          </p:nvSpPr>
          <p:spPr bwMode="auto">
            <a:xfrm>
              <a:off x="5643141" y="4305002"/>
              <a:ext cx="574675" cy="692150"/>
            </a:xfrm>
            <a:custGeom>
              <a:avLst/>
              <a:gdLst>
                <a:gd name="T0" fmla="*/ 214 w 1029"/>
                <a:gd name="T1" fmla="*/ 858 h 1236"/>
                <a:gd name="T2" fmla="*/ 247 w 1029"/>
                <a:gd name="T3" fmla="*/ 893 h 1236"/>
                <a:gd name="T4" fmla="*/ 274 w 1029"/>
                <a:gd name="T5" fmla="*/ 902 h 1236"/>
                <a:gd name="T6" fmla="*/ 331 w 1029"/>
                <a:gd name="T7" fmla="*/ 918 h 1236"/>
                <a:gd name="T8" fmla="*/ 341 w 1029"/>
                <a:gd name="T9" fmla="*/ 954 h 1236"/>
                <a:gd name="T10" fmla="*/ 315 w 1029"/>
                <a:gd name="T11" fmla="*/ 990 h 1236"/>
                <a:gd name="T12" fmla="*/ 327 w 1029"/>
                <a:gd name="T13" fmla="*/ 1022 h 1236"/>
                <a:gd name="T14" fmla="*/ 343 w 1029"/>
                <a:gd name="T15" fmla="*/ 1061 h 1236"/>
                <a:gd name="T16" fmla="*/ 359 w 1029"/>
                <a:gd name="T17" fmla="*/ 1093 h 1236"/>
                <a:gd name="T18" fmla="*/ 389 w 1029"/>
                <a:gd name="T19" fmla="*/ 1133 h 1236"/>
                <a:gd name="T20" fmla="*/ 408 w 1029"/>
                <a:gd name="T21" fmla="*/ 1193 h 1236"/>
                <a:gd name="T22" fmla="*/ 456 w 1029"/>
                <a:gd name="T23" fmla="*/ 1193 h 1236"/>
                <a:gd name="T24" fmla="*/ 502 w 1029"/>
                <a:gd name="T25" fmla="*/ 1138 h 1236"/>
                <a:gd name="T26" fmla="*/ 538 w 1029"/>
                <a:gd name="T27" fmla="*/ 1152 h 1236"/>
                <a:gd name="T28" fmla="*/ 515 w 1029"/>
                <a:gd name="T29" fmla="*/ 1191 h 1236"/>
                <a:gd name="T30" fmla="*/ 518 w 1029"/>
                <a:gd name="T31" fmla="*/ 1232 h 1236"/>
                <a:gd name="T32" fmla="*/ 565 w 1029"/>
                <a:gd name="T33" fmla="*/ 1213 h 1236"/>
                <a:gd name="T34" fmla="*/ 584 w 1029"/>
                <a:gd name="T35" fmla="*/ 1165 h 1236"/>
                <a:gd name="T36" fmla="*/ 602 w 1029"/>
                <a:gd name="T37" fmla="*/ 1151 h 1236"/>
                <a:gd name="T38" fmla="*/ 645 w 1029"/>
                <a:gd name="T39" fmla="*/ 1193 h 1236"/>
                <a:gd name="T40" fmla="*/ 725 w 1029"/>
                <a:gd name="T41" fmla="*/ 1202 h 1236"/>
                <a:gd name="T42" fmla="*/ 784 w 1029"/>
                <a:gd name="T43" fmla="*/ 1219 h 1236"/>
                <a:gd name="T44" fmla="*/ 841 w 1029"/>
                <a:gd name="T45" fmla="*/ 1197 h 1236"/>
                <a:gd name="T46" fmla="*/ 899 w 1029"/>
                <a:gd name="T47" fmla="*/ 1124 h 1236"/>
                <a:gd name="T48" fmla="*/ 905 w 1029"/>
                <a:gd name="T49" fmla="*/ 1045 h 1236"/>
                <a:gd name="T50" fmla="*/ 923 w 1029"/>
                <a:gd name="T51" fmla="*/ 1014 h 1236"/>
                <a:gd name="T52" fmla="*/ 973 w 1029"/>
                <a:gd name="T53" fmla="*/ 992 h 1236"/>
                <a:gd name="T54" fmla="*/ 968 w 1029"/>
                <a:gd name="T55" fmla="*/ 966 h 1236"/>
                <a:gd name="T56" fmla="*/ 967 w 1029"/>
                <a:gd name="T57" fmla="*/ 935 h 1236"/>
                <a:gd name="T58" fmla="*/ 1003 w 1029"/>
                <a:gd name="T59" fmla="*/ 889 h 1236"/>
                <a:gd name="T60" fmla="*/ 1019 w 1029"/>
                <a:gd name="T61" fmla="*/ 761 h 1236"/>
                <a:gd name="T62" fmla="*/ 966 w 1029"/>
                <a:gd name="T63" fmla="*/ 464 h 1236"/>
                <a:gd name="T64" fmla="*/ 763 w 1029"/>
                <a:gd name="T65" fmla="*/ 244 h 1236"/>
                <a:gd name="T66" fmla="*/ 423 w 1029"/>
                <a:gd name="T67" fmla="*/ 0 h 1236"/>
                <a:gd name="T68" fmla="*/ 103 w 1029"/>
                <a:gd name="T69" fmla="*/ 244 h 1236"/>
                <a:gd name="T70" fmla="*/ 0 w 1029"/>
                <a:gd name="T71" fmla="*/ 560 h 1236"/>
                <a:gd name="T72" fmla="*/ 173 w 1029"/>
                <a:gd name="T73" fmla="*/ 732 h 1236"/>
                <a:gd name="T74" fmla="*/ 214 w 1029"/>
                <a:gd name="T75" fmla="*/ 858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9" h="1236">
                  <a:moveTo>
                    <a:pt x="214" y="858"/>
                  </a:moveTo>
                  <a:cubicBezTo>
                    <a:pt x="214" y="858"/>
                    <a:pt x="241" y="883"/>
                    <a:pt x="247" y="893"/>
                  </a:cubicBezTo>
                  <a:cubicBezTo>
                    <a:pt x="252" y="903"/>
                    <a:pt x="258" y="903"/>
                    <a:pt x="274" y="902"/>
                  </a:cubicBezTo>
                  <a:cubicBezTo>
                    <a:pt x="291" y="901"/>
                    <a:pt x="314" y="895"/>
                    <a:pt x="331" y="918"/>
                  </a:cubicBezTo>
                  <a:cubicBezTo>
                    <a:pt x="347" y="942"/>
                    <a:pt x="354" y="944"/>
                    <a:pt x="341" y="954"/>
                  </a:cubicBezTo>
                  <a:cubicBezTo>
                    <a:pt x="327" y="965"/>
                    <a:pt x="318" y="979"/>
                    <a:pt x="315" y="990"/>
                  </a:cubicBezTo>
                  <a:cubicBezTo>
                    <a:pt x="312" y="1001"/>
                    <a:pt x="317" y="1013"/>
                    <a:pt x="327" y="1022"/>
                  </a:cubicBezTo>
                  <a:cubicBezTo>
                    <a:pt x="338" y="1031"/>
                    <a:pt x="341" y="1051"/>
                    <a:pt x="343" y="1061"/>
                  </a:cubicBezTo>
                  <a:cubicBezTo>
                    <a:pt x="345" y="1071"/>
                    <a:pt x="350" y="1088"/>
                    <a:pt x="359" y="1093"/>
                  </a:cubicBezTo>
                  <a:cubicBezTo>
                    <a:pt x="368" y="1098"/>
                    <a:pt x="381" y="1109"/>
                    <a:pt x="389" y="1133"/>
                  </a:cubicBezTo>
                  <a:cubicBezTo>
                    <a:pt x="397" y="1156"/>
                    <a:pt x="391" y="1172"/>
                    <a:pt x="408" y="1193"/>
                  </a:cubicBezTo>
                  <a:cubicBezTo>
                    <a:pt x="425" y="1215"/>
                    <a:pt x="446" y="1204"/>
                    <a:pt x="456" y="1193"/>
                  </a:cubicBezTo>
                  <a:cubicBezTo>
                    <a:pt x="465" y="1182"/>
                    <a:pt x="484" y="1141"/>
                    <a:pt x="502" y="1138"/>
                  </a:cubicBezTo>
                  <a:cubicBezTo>
                    <a:pt x="519" y="1135"/>
                    <a:pt x="541" y="1136"/>
                    <a:pt x="538" y="1152"/>
                  </a:cubicBezTo>
                  <a:cubicBezTo>
                    <a:pt x="534" y="1169"/>
                    <a:pt x="524" y="1181"/>
                    <a:pt x="515" y="1191"/>
                  </a:cubicBezTo>
                  <a:cubicBezTo>
                    <a:pt x="506" y="1201"/>
                    <a:pt x="506" y="1228"/>
                    <a:pt x="518" y="1232"/>
                  </a:cubicBezTo>
                  <a:cubicBezTo>
                    <a:pt x="530" y="1236"/>
                    <a:pt x="557" y="1219"/>
                    <a:pt x="565" y="1213"/>
                  </a:cubicBezTo>
                  <a:cubicBezTo>
                    <a:pt x="573" y="1206"/>
                    <a:pt x="592" y="1180"/>
                    <a:pt x="584" y="1165"/>
                  </a:cubicBezTo>
                  <a:cubicBezTo>
                    <a:pt x="575" y="1151"/>
                    <a:pt x="588" y="1135"/>
                    <a:pt x="602" y="1151"/>
                  </a:cubicBezTo>
                  <a:cubicBezTo>
                    <a:pt x="616" y="1167"/>
                    <a:pt x="627" y="1188"/>
                    <a:pt x="645" y="1193"/>
                  </a:cubicBezTo>
                  <a:cubicBezTo>
                    <a:pt x="664" y="1198"/>
                    <a:pt x="706" y="1204"/>
                    <a:pt x="725" y="1202"/>
                  </a:cubicBezTo>
                  <a:cubicBezTo>
                    <a:pt x="745" y="1200"/>
                    <a:pt x="768" y="1208"/>
                    <a:pt x="784" y="1219"/>
                  </a:cubicBezTo>
                  <a:cubicBezTo>
                    <a:pt x="801" y="1229"/>
                    <a:pt x="819" y="1216"/>
                    <a:pt x="841" y="1197"/>
                  </a:cubicBezTo>
                  <a:cubicBezTo>
                    <a:pt x="862" y="1179"/>
                    <a:pt x="891" y="1142"/>
                    <a:pt x="899" y="1124"/>
                  </a:cubicBezTo>
                  <a:cubicBezTo>
                    <a:pt x="907" y="1107"/>
                    <a:pt x="912" y="1077"/>
                    <a:pt x="905" y="1045"/>
                  </a:cubicBezTo>
                  <a:cubicBezTo>
                    <a:pt x="899" y="1014"/>
                    <a:pt x="903" y="1012"/>
                    <a:pt x="923" y="1014"/>
                  </a:cubicBezTo>
                  <a:cubicBezTo>
                    <a:pt x="942" y="1016"/>
                    <a:pt x="959" y="1001"/>
                    <a:pt x="973" y="992"/>
                  </a:cubicBezTo>
                  <a:cubicBezTo>
                    <a:pt x="987" y="983"/>
                    <a:pt x="992" y="976"/>
                    <a:pt x="968" y="966"/>
                  </a:cubicBezTo>
                  <a:cubicBezTo>
                    <a:pt x="943" y="955"/>
                    <a:pt x="950" y="944"/>
                    <a:pt x="967" y="935"/>
                  </a:cubicBezTo>
                  <a:cubicBezTo>
                    <a:pt x="983" y="926"/>
                    <a:pt x="996" y="902"/>
                    <a:pt x="1003" y="889"/>
                  </a:cubicBezTo>
                  <a:cubicBezTo>
                    <a:pt x="1010" y="875"/>
                    <a:pt x="1029" y="790"/>
                    <a:pt x="1019" y="761"/>
                  </a:cubicBezTo>
                  <a:cubicBezTo>
                    <a:pt x="1009" y="731"/>
                    <a:pt x="966" y="464"/>
                    <a:pt x="966" y="464"/>
                  </a:cubicBezTo>
                  <a:cubicBezTo>
                    <a:pt x="763" y="244"/>
                    <a:pt x="763" y="244"/>
                    <a:pt x="763" y="244"/>
                  </a:cubicBezTo>
                  <a:cubicBezTo>
                    <a:pt x="423" y="0"/>
                    <a:pt x="423" y="0"/>
                    <a:pt x="423" y="0"/>
                  </a:cubicBezTo>
                  <a:cubicBezTo>
                    <a:pt x="103" y="244"/>
                    <a:pt x="103" y="244"/>
                    <a:pt x="103" y="244"/>
                  </a:cubicBezTo>
                  <a:cubicBezTo>
                    <a:pt x="0" y="560"/>
                    <a:pt x="0" y="560"/>
                    <a:pt x="0" y="560"/>
                  </a:cubicBezTo>
                  <a:cubicBezTo>
                    <a:pt x="173" y="732"/>
                    <a:pt x="173" y="732"/>
                    <a:pt x="173" y="732"/>
                  </a:cubicBezTo>
                  <a:lnTo>
                    <a:pt x="214" y="858"/>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1" name="出自【趣你的PPT】(微信:qunideppt)：最优质的PPT资源库"/>
            <p:cNvSpPr/>
            <p:nvPr/>
          </p:nvSpPr>
          <p:spPr bwMode="auto">
            <a:xfrm>
              <a:off x="5179591" y="4158952"/>
              <a:ext cx="695325" cy="628650"/>
            </a:xfrm>
            <a:custGeom>
              <a:avLst/>
              <a:gdLst>
                <a:gd name="T0" fmla="*/ 219 w 1241"/>
                <a:gd name="T1" fmla="*/ 769 h 1123"/>
                <a:gd name="T2" fmla="*/ 261 w 1241"/>
                <a:gd name="T3" fmla="*/ 836 h 1123"/>
                <a:gd name="T4" fmla="*/ 334 w 1241"/>
                <a:gd name="T5" fmla="*/ 905 h 1123"/>
                <a:gd name="T6" fmla="*/ 448 w 1241"/>
                <a:gd name="T7" fmla="*/ 954 h 1123"/>
                <a:gd name="T8" fmla="*/ 585 w 1241"/>
                <a:gd name="T9" fmla="*/ 954 h 1123"/>
                <a:gd name="T10" fmla="*/ 692 w 1241"/>
                <a:gd name="T11" fmla="*/ 937 h 1123"/>
                <a:gd name="T12" fmla="*/ 739 w 1241"/>
                <a:gd name="T13" fmla="*/ 959 h 1123"/>
                <a:gd name="T14" fmla="*/ 753 w 1241"/>
                <a:gd name="T15" fmla="*/ 1021 h 1123"/>
                <a:gd name="T16" fmla="*/ 781 w 1241"/>
                <a:gd name="T17" fmla="*/ 1067 h 1123"/>
                <a:gd name="T18" fmla="*/ 859 w 1241"/>
                <a:gd name="T19" fmla="*/ 1063 h 1123"/>
                <a:gd name="T20" fmla="*/ 905 w 1241"/>
                <a:gd name="T21" fmla="*/ 1085 h 1123"/>
                <a:gd name="T22" fmla="*/ 974 w 1241"/>
                <a:gd name="T23" fmla="*/ 1110 h 1123"/>
                <a:gd name="T24" fmla="*/ 1019 w 1241"/>
                <a:gd name="T25" fmla="*/ 1105 h 1123"/>
                <a:gd name="T26" fmla="*/ 1046 w 1241"/>
                <a:gd name="T27" fmla="*/ 1104 h 1123"/>
                <a:gd name="T28" fmla="*/ 1089 w 1241"/>
                <a:gd name="T29" fmla="*/ 1041 h 1123"/>
                <a:gd name="T30" fmla="*/ 1141 w 1241"/>
                <a:gd name="T31" fmla="*/ 992 h 1123"/>
                <a:gd name="T32" fmla="*/ 1130 w 1241"/>
                <a:gd name="T33" fmla="*/ 903 h 1123"/>
                <a:gd name="T34" fmla="*/ 1108 w 1241"/>
                <a:gd name="T35" fmla="*/ 872 h 1123"/>
                <a:gd name="T36" fmla="*/ 1019 w 1241"/>
                <a:gd name="T37" fmla="*/ 866 h 1123"/>
                <a:gd name="T38" fmla="*/ 964 w 1241"/>
                <a:gd name="T39" fmla="*/ 807 h 1123"/>
                <a:gd name="T40" fmla="*/ 924 w 1241"/>
                <a:gd name="T41" fmla="*/ 769 h 1123"/>
                <a:gd name="T42" fmla="*/ 955 w 1241"/>
                <a:gd name="T43" fmla="*/ 761 h 1123"/>
                <a:gd name="T44" fmla="*/ 1001 w 1241"/>
                <a:gd name="T45" fmla="*/ 740 h 1123"/>
                <a:gd name="T46" fmla="*/ 1006 w 1241"/>
                <a:gd name="T47" fmla="*/ 658 h 1123"/>
                <a:gd name="T48" fmla="*/ 1047 w 1241"/>
                <a:gd name="T49" fmla="*/ 637 h 1123"/>
                <a:gd name="T50" fmla="*/ 1039 w 1241"/>
                <a:gd name="T51" fmla="*/ 549 h 1123"/>
                <a:gd name="T52" fmla="*/ 1100 w 1241"/>
                <a:gd name="T53" fmla="*/ 555 h 1123"/>
                <a:gd name="T54" fmla="*/ 1141 w 1241"/>
                <a:gd name="T55" fmla="*/ 606 h 1123"/>
                <a:gd name="T56" fmla="*/ 1201 w 1241"/>
                <a:gd name="T57" fmla="*/ 566 h 1123"/>
                <a:gd name="T58" fmla="*/ 1229 w 1241"/>
                <a:gd name="T59" fmla="*/ 522 h 1123"/>
                <a:gd name="T60" fmla="*/ 1207 w 1241"/>
                <a:gd name="T61" fmla="*/ 471 h 1123"/>
                <a:gd name="T62" fmla="*/ 1180 w 1241"/>
                <a:gd name="T63" fmla="*/ 455 h 1123"/>
                <a:gd name="T64" fmla="*/ 1146 w 1241"/>
                <a:gd name="T65" fmla="*/ 395 h 1123"/>
                <a:gd name="T66" fmla="*/ 1157 w 1241"/>
                <a:gd name="T67" fmla="*/ 192 h 1123"/>
                <a:gd name="T68" fmla="*/ 1119 w 1241"/>
                <a:gd name="T69" fmla="*/ 49 h 1123"/>
                <a:gd name="T70" fmla="*/ 827 w 1241"/>
                <a:gd name="T71" fmla="*/ 0 h 1123"/>
                <a:gd name="T72" fmla="*/ 522 w 1241"/>
                <a:gd name="T73" fmla="*/ 64 h 1123"/>
                <a:gd name="T74" fmla="*/ 0 w 1241"/>
                <a:gd name="T75" fmla="*/ 432 h 1123"/>
                <a:gd name="T76" fmla="*/ 32 w 1241"/>
                <a:gd name="T77" fmla="*/ 658 h 1123"/>
                <a:gd name="T78" fmla="*/ 196 w 1241"/>
                <a:gd name="T79" fmla="*/ 750 h 1123"/>
                <a:gd name="T80" fmla="*/ 219 w 1241"/>
                <a:gd name="T81" fmla="*/ 76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41" h="1123">
                  <a:moveTo>
                    <a:pt x="219" y="769"/>
                  </a:moveTo>
                  <a:cubicBezTo>
                    <a:pt x="219" y="769"/>
                    <a:pt x="252" y="824"/>
                    <a:pt x="261" y="836"/>
                  </a:cubicBezTo>
                  <a:cubicBezTo>
                    <a:pt x="270" y="849"/>
                    <a:pt x="304" y="880"/>
                    <a:pt x="334" y="905"/>
                  </a:cubicBezTo>
                  <a:cubicBezTo>
                    <a:pt x="363" y="929"/>
                    <a:pt x="405" y="941"/>
                    <a:pt x="448" y="954"/>
                  </a:cubicBezTo>
                  <a:cubicBezTo>
                    <a:pt x="491" y="967"/>
                    <a:pt x="548" y="968"/>
                    <a:pt x="585" y="954"/>
                  </a:cubicBezTo>
                  <a:cubicBezTo>
                    <a:pt x="622" y="940"/>
                    <a:pt x="669" y="934"/>
                    <a:pt x="692" y="937"/>
                  </a:cubicBezTo>
                  <a:cubicBezTo>
                    <a:pt x="716" y="940"/>
                    <a:pt x="737" y="922"/>
                    <a:pt x="739" y="959"/>
                  </a:cubicBezTo>
                  <a:cubicBezTo>
                    <a:pt x="742" y="995"/>
                    <a:pt x="744" y="993"/>
                    <a:pt x="753" y="1021"/>
                  </a:cubicBezTo>
                  <a:cubicBezTo>
                    <a:pt x="762" y="1048"/>
                    <a:pt x="747" y="1076"/>
                    <a:pt x="781" y="1067"/>
                  </a:cubicBezTo>
                  <a:cubicBezTo>
                    <a:pt x="816" y="1058"/>
                    <a:pt x="832" y="1050"/>
                    <a:pt x="859" y="1063"/>
                  </a:cubicBezTo>
                  <a:cubicBezTo>
                    <a:pt x="887" y="1075"/>
                    <a:pt x="883" y="1050"/>
                    <a:pt x="905" y="1085"/>
                  </a:cubicBezTo>
                  <a:cubicBezTo>
                    <a:pt x="928" y="1120"/>
                    <a:pt x="943" y="1116"/>
                    <a:pt x="974" y="1110"/>
                  </a:cubicBezTo>
                  <a:cubicBezTo>
                    <a:pt x="1005" y="1104"/>
                    <a:pt x="1004" y="1086"/>
                    <a:pt x="1019" y="1105"/>
                  </a:cubicBezTo>
                  <a:cubicBezTo>
                    <a:pt x="1035" y="1123"/>
                    <a:pt x="1047" y="1123"/>
                    <a:pt x="1046" y="1104"/>
                  </a:cubicBezTo>
                  <a:cubicBezTo>
                    <a:pt x="1045" y="1084"/>
                    <a:pt x="1069" y="1056"/>
                    <a:pt x="1089" y="1041"/>
                  </a:cubicBezTo>
                  <a:cubicBezTo>
                    <a:pt x="1108" y="1027"/>
                    <a:pt x="1143" y="1024"/>
                    <a:pt x="1141" y="992"/>
                  </a:cubicBezTo>
                  <a:cubicBezTo>
                    <a:pt x="1139" y="960"/>
                    <a:pt x="1127" y="924"/>
                    <a:pt x="1130" y="903"/>
                  </a:cubicBezTo>
                  <a:cubicBezTo>
                    <a:pt x="1132" y="881"/>
                    <a:pt x="1126" y="851"/>
                    <a:pt x="1108" y="872"/>
                  </a:cubicBezTo>
                  <a:cubicBezTo>
                    <a:pt x="1091" y="894"/>
                    <a:pt x="1042" y="891"/>
                    <a:pt x="1019" y="866"/>
                  </a:cubicBezTo>
                  <a:cubicBezTo>
                    <a:pt x="997" y="841"/>
                    <a:pt x="992" y="807"/>
                    <a:pt x="964" y="807"/>
                  </a:cubicBezTo>
                  <a:cubicBezTo>
                    <a:pt x="936" y="807"/>
                    <a:pt x="917" y="788"/>
                    <a:pt x="924" y="769"/>
                  </a:cubicBezTo>
                  <a:cubicBezTo>
                    <a:pt x="931" y="751"/>
                    <a:pt x="942" y="759"/>
                    <a:pt x="955" y="761"/>
                  </a:cubicBezTo>
                  <a:cubicBezTo>
                    <a:pt x="967" y="763"/>
                    <a:pt x="992" y="765"/>
                    <a:pt x="1001" y="740"/>
                  </a:cubicBezTo>
                  <a:cubicBezTo>
                    <a:pt x="1010" y="715"/>
                    <a:pt x="992" y="668"/>
                    <a:pt x="1006" y="658"/>
                  </a:cubicBezTo>
                  <a:cubicBezTo>
                    <a:pt x="1020" y="648"/>
                    <a:pt x="1054" y="663"/>
                    <a:pt x="1047" y="637"/>
                  </a:cubicBezTo>
                  <a:cubicBezTo>
                    <a:pt x="1040" y="612"/>
                    <a:pt x="1020" y="555"/>
                    <a:pt x="1039" y="549"/>
                  </a:cubicBezTo>
                  <a:cubicBezTo>
                    <a:pt x="1057" y="543"/>
                    <a:pt x="1091" y="542"/>
                    <a:pt x="1100" y="555"/>
                  </a:cubicBezTo>
                  <a:cubicBezTo>
                    <a:pt x="1109" y="569"/>
                    <a:pt x="1125" y="606"/>
                    <a:pt x="1141" y="606"/>
                  </a:cubicBezTo>
                  <a:cubicBezTo>
                    <a:pt x="1158" y="606"/>
                    <a:pt x="1161" y="577"/>
                    <a:pt x="1201" y="566"/>
                  </a:cubicBezTo>
                  <a:cubicBezTo>
                    <a:pt x="1241" y="554"/>
                    <a:pt x="1238" y="540"/>
                    <a:pt x="1229" y="522"/>
                  </a:cubicBezTo>
                  <a:cubicBezTo>
                    <a:pt x="1220" y="503"/>
                    <a:pt x="1199" y="485"/>
                    <a:pt x="1207" y="471"/>
                  </a:cubicBezTo>
                  <a:cubicBezTo>
                    <a:pt x="1215" y="458"/>
                    <a:pt x="1206" y="457"/>
                    <a:pt x="1180" y="455"/>
                  </a:cubicBezTo>
                  <a:cubicBezTo>
                    <a:pt x="1154" y="453"/>
                    <a:pt x="1136" y="439"/>
                    <a:pt x="1146" y="395"/>
                  </a:cubicBezTo>
                  <a:cubicBezTo>
                    <a:pt x="1157" y="351"/>
                    <a:pt x="1157" y="192"/>
                    <a:pt x="1157" y="192"/>
                  </a:cubicBezTo>
                  <a:cubicBezTo>
                    <a:pt x="1119" y="49"/>
                    <a:pt x="1119" y="49"/>
                    <a:pt x="1119" y="49"/>
                  </a:cubicBezTo>
                  <a:cubicBezTo>
                    <a:pt x="827" y="0"/>
                    <a:pt x="827" y="0"/>
                    <a:pt x="827" y="0"/>
                  </a:cubicBezTo>
                  <a:cubicBezTo>
                    <a:pt x="522" y="64"/>
                    <a:pt x="522" y="64"/>
                    <a:pt x="522" y="64"/>
                  </a:cubicBezTo>
                  <a:cubicBezTo>
                    <a:pt x="0" y="432"/>
                    <a:pt x="0" y="432"/>
                    <a:pt x="0" y="432"/>
                  </a:cubicBezTo>
                  <a:cubicBezTo>
                    <a:pt x="32" y="658"/>
                    <a:pt x="32" y="658"/>
                    <a:pt x="32" y="658"/>
                  </a:cubicBezTo>
                  <a:cubicBezTo>
                    <a:pt x="196" y="750"/>
                    <a:pt x="196" y="750"/>
                    <a:pt x="196" y="750"/>
                  </a:cubicBezTo>
                  <a:lnTo>
                    <a:pt x="219" y="769"/>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2" name="出自【趣你的PPT】(微信:qunideppt)：最优质的PPT资源库"/>
            <p:cNvSpPr/>
            <p:nvPr/>
          </p:nvSpPr>
          <p:spPr bwMode="auto">
            <a:xfrm>
              <a:off x="5798716" y="4246265"/>
              <a:ext cx="644525" cy="536575"/>
            </a:xfrm>
            <a:custGeom>
              <a:avLst/>
              <a:gdLst>
                <a:gd name="T0" fmla="*/ 584 w 1153"/>
                <a:gd name="T1" fmla="*/ 79 h 960"/>
                <a:gd name="T2" fmla="*/ 572 w 1153"/>
                <a:gd name="T3" fmla="*/ 95 h 960"/>
                <a:gd name="T4" fmla="*/ 565 w 1153"/>
                <a:gd name="T5" fmla="*/ 127 h 960"/>
                <a:gd name="T6" fmla="*/ 589 w 1153"/>
                <a:gd name="T7" fmla="*/ 141 h 960"/>
                <a:gd name="T8" fmla="*/ 611 w 1153"/>
                <a:gd name="T9" fmla="*/ 155 h 960"/>
                <a:gd name="T10" fmla="*/ 632 w 1153"/>
                <a:gd name="T11" fmla="*/ 175 h 960"/>
                <a:gd name="T12" fmla="*/ 666 w 1153"/>
                <a:gd name="T13" fmla="*/ 199 h 960"/>
                <a:gd name="T14" fmla="*/ 677 w 1153"/>
                <a:gd name="T15" fmla="*/ 215 h 960"/>
                <a:gd name="T16" fmla="*/ 717 w 1153"/>
                <a:gd name="T17" fmla="*/ 206 h 960"/>
                <a:gd name="T18" fmla="*/ 781 w 1153"/>
                <a:gd name="T19" fmla="*/ 247 h 960"/>
                <a:gd name="T20" fmla="*/ 811 w 1153"/>
                <a:gd name="T21" fmla="*/ 311 h 960"/>
                <a:gd name="T22" fmla="*/ 825 w 1153"/>
                <a:gd name="T23" fmla="*/ 328 h 960"/>
                <a:gd name="T24" fmla="*/ 846 w 1153"/>
                <a:gd name="T25" fmla="*/ 360 h 960"/>
                <a:gd name="T26" fmla="*/ 868 w 1153"/>
                <a:gd name="T27" fmla="*/ 440 h 960"/>
                <a:gd name="T28" fmla="*/ 904 w 1153"/>
                <a:gd name="T29" fmla="*/ 498 h 960"/>
                <a:gd name="T30" fmla="*/ 924 w 1153"/>
                <a:gd name="T31" fmla="*/ 553 h 960"/>
                <a:gd name="T32" fmla="*/ 992 w 1153"/>
                <a:gd name="T33" fmla="*/ 598 h 960"/>
                <a:gd name="T34" fmla="*/ 1031 w 1153"/>
                <a:gd name="T35" fmla="*/ 637 h 960"/>
                <a:gd name="T36" fmla="*/ 1063 w 1153"/>
                <a:gd name="T37" fmla="*/ 665 h 960"/>
                <a:gd name="T38" fmla="*/ 1111 w 1153"/>
                <a:gd name="T39" fmla="*/ 695 h 960"/>
                <a:gd name="T40" fmla="*/ 1143 w 1153"/>
                <a:gd name="T41" fmla="*/ 736 h 960"/>
                <a:gd name="T42" fmla="*/ 1138 w 1153"/>
                <a:gd name="T43" fmla="*/ 794 h 960"/>
                <a:gd name="T44" fmla="*/ 1108 w 1153"/>
                <a:gd name="T45" fmla="*/ 802 h 960"/>
                <a:gd name="T46" fmla="*/ 1038 w 1153"/>
                <a:gd name="T47" fmla="*/ 774 h 960"/>
                <a:gd name="T48" fmla="*/ 945 w 1153"/>
                <a:gd name="T49" fmla="*/ 729 h 960"/>
                <a:gd name="T50" fmla="*/ 928 w 1153"/>
                <a:gd name="T51" fmla="*/ 736 h 960"/>
                <a:gd name="T52" fmla="*/ 990 w 1153"/>
                <a:gd name="T53" fmla="*/ 769 h 960"/>
                <a:gd name="T54" fmla="*/ 1032 w 1153"/>
                <a:gd name="T55" fmla="*/ 797 h 960"/>
                <a:gd name="T56" fmla="*/ 1014 w 1153"/>
                <a:gd name="T57" fmla="*/ 831 h 960"/>
                <a:gd name="T58" fmla="*/ 989 w 1153"/>
                <a:gd name="T59" fmla="*/ 890 h 960"/>
                <a:gd name="T60" fmla="*/ 959 w 1153"/>
                <a:gd name="T61" fmla="*/ 926 h 960"/>
                <a:gd name="T62" fmla="*/ 891 w 1153"/>
                <a:gd name="T63" fmla="*/ 933 h 960"/>
                <a:gd name="T64" fmla="*/ 833 w 1153"/>
                <a:gd name="T65" fmla="*/ 843 h 960"/>
                <a:gd name="T66" fmla="*/ 792 w 1153"/>
                <a:gd name="T67" fmla="*/ 869 h 960"/>
                <a:gd name="T68" fmla="*/ 755 w 1153"/>
                <a:gd name="T69" fmla="*/ 920 h 960"/>
                <a:gd name="T70" fmla="*/ 646 w 1153"/>
                <a:gd name="T71" fmla="*/ 906 h 960"/>
                <a:gd name="T72" fmla="*/ 570 w 1153"/>
                <a:gd name="T73" fmla="*/ 919 h 960"/>
                <a:gd name="T74" fmla="*/ 589 w 1153"/>
                <a:gd name="T75" fmla="*/ 867 h 960"/>
                <a:gd name="T76" fmla="*/ 525 w 1153"/>
                <a:gd name="T77" fmla="*/ 823 h 960"/>
                <a:gd name="T78" fmla="*/ 478 w 1153"/>
                <a:gd name="T79" fmla="*/ 769 h 960"/>
                <a:gd name="T80" fmla="*/ 524 w 1153"/>
                <a:gd name="T81" fmla="*/ 700 h 960"/>
                <a:gd name="T82" fmla="*/ 495 w 1153"/>
                <a:gd name="T83" fmla="*/ 649 h 960"/>
                <a:gd name="T84" fmla="*/ 511 w 1153"/>
                <a:gd name="T85" fmla="*/ 628 h 960"/>
                <a:gd name="T86" fmla="*/ 586 w 1153"/>
                <a:gd name="T87" fmla="*/ 639 h 960"/>
                <a:gd name="T88" fmla="*/ 602 w 1153"/>
                <a:gd name="T89" fmla="*/ 623 h 960"/>
                <a:gd name="T90" fmla="*/ 583 w 1153"/>
                <a:gd name="T91" fmla="*/ 570 h 960"/>
                <a:gd name="T92" fmla="*/ 532 w 1153"/>
                <a:gd name="T93" fmla="*/ 563 h 960"/>
                <a:gd name="T94" fmla="*/ 474 w 1153"/>
                <a:gd name="T95" fmla="*/ 604 h 960"/>
                <a:gd name="T96" fmla="*/ 424 w 1153"/>
                <a:gd name="T97" fmla="*/ 557 h 960"/>
                <a:gd name="T98" fmla="*/ 384 w 1153"/>
                <a:gd name="T99" fmla="*/ 477 h 960"/>
                <a:gd name="T100" fmla="*/ 393 w 1153"/>
                <a:gd name="T101" fmla="*/ 429 h 960"/>
                <a:gd name="T102" fmla="*/ 361 w 1153"/>
                <a:gd name="T103" fmla="*/ 392 h 960"/>
                <a:gd name="T104" fmla="*/ 312 w 1153"/>
                <a:gd name="T105" fmla="*/ 380 h 960"/>
                <a:gd name="T106" fmla="*/ 243 w 1153"/>
                <a:gd name="T107" fmla="*/ 344 h 960"/>
                <a:gd name="T108" fmla="*/ 162 w 1153"/>
                <a:gd name="T109" fmla="*/ 294 h 960"/>
                <a:gd name="T110" fmla="*/ 99 w 1153"/>
                <a:gd name="T111" fmla="*/ 253 h 960"/>
                <a:gd name="T112" fmla="*/ 31 w 1153"/>
                <a:gd name="T113" fmla="*/ 184 h 960"/>
                <a:gd name="T114" fmla="*/ 399 w 1153"/>
                <a:gd name="T115" fmla="*/ 0 h 960"/>
                <a:gd name="T116" fmla="*/ 491 w 1153"/>
                <a:gd name="T117" fmla="*/ 26 h 960"/>
                <a:gd name="T118" fmla="*/ 542 w 1153"/>
                <a:gd name="T119" fmla="*/ 52 h 960"/>
                <a:gd name="T120" fmla="*/ 586 w 1153"/>
                <a:gd name="T121" fmla="*/ 75 h 960"/>
                <a:gd name="T122" fmla="*/ 584 w 1153"/>
                <a:gd name="T123" fmla="*/ 7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960">
                  <a:moveTo>
                    <a:pt x="584" y="79"/>
                  </a:moveTo>
                  <a:cubicBezTo>
                    <a:pt x="581" y="87"/>
                    <a:pt x="577" y="89"/>
                    <a:pt x="572" y="95"/>
                  </a:cubicBezTo>
                  <a:cubicBezTo>
                    <a:pt x="566" y="104"/>
                    <a:pt x="561" y="117"/>
                    <a:pt x="565" y="127"/>
                  </a:cubicBezTo>
                  <a:cubicBezTo>
                    <a:pt x="569" y="137"/>
                    <a:pt x="575" y="149"/>
                    <a:pt x="589" y="141"/>
                  </a:cubicBezTo>
                  <a:cubicBezTo>
                    <a:pt x="604" y="134"/>
                    <a:pt x="608" y="140"/>
                    <a:pt x="611" y="155"/>
                  </a:cubicBezTo>
                  <a:cubicBezTo>
                    <a:pt x="615" y="170"/>
                    <a:pt x="615" y="169"/>
                    <a:pt x="632" y="175"/>
                  </a:cubicBezTo>
                  <a:cubicBezTo>
                    <a:pt x="649" y="181"/>
                    <a:pt x="667" y="186"/>
                    <a:pt x="666" y="199"/>
                  </a:cubicBezTo>
                  <a:cubicBezTo>
                    <a:pt x="665" y="211"/>
                    <a:pt x="671" y="221"/>
                    <a:pt x="677" y="215"/>
                  </a:cubicBezTo>
                  <a:cubicBezTo>
                    <a:pt x="683" y="209"/>
                    <a:pt x="700" y="203"/>
                    <a:pt x="717" y="206"/>
                  </a:cubicBezTo>
                  <a:cubicBezTo>
                    <a:pt x="733" y="209"/>
                    <a:pt x="767" y="227"/>
                    <a:pt x="781" y="247"/>
                  </a:cubicBezTo>
                  <a:cubicBezTo>
                    <a:pt x="794" y="268"/>
                    <a:pt x="810" y="292"/>
                    <a:pt x="811" y="311"/>
                  </a:cubicBezTo>
                  <a:cubicBezTo>
                    <a:pt x="812" y="329"/>
                    <a:pt x="812" y="337"/>
                    <a:pt x="825" y="328"/>
                  </a:cubicBezTo>
                  <a:cubicBezTo>
                    <a:pt x="838" y="320"/>
                    <a:pt x="848" y="335"/>
                    <a:pt x="846" y="360"/>
                  </a:cubicBezTo>
                  <a:cubicBezTo>
                    <a:pt x="845" y="386"/>
                    <a:pt x="850" y="404"/>
                    <a:pt x="868" y="440"/>
                  </a:cubicBezTo>
                  <a:cubicBezTo>
                    <a:pt x="885" y="477"/>
                    <a:pt x="888" y="469"/>
                    <a:pt x="904" y="498"/>
                  </a:cubicBezTo>
                  <a:cubicBezTo>
                    <a:pt x="921" y="526"/>
                    <a:pt x="915" y="533"/>
                    <a:pt x="924" y="553"/>
                  </a:cubicBezTo>
                  <a:cubicBezTo>
                    <a:pt x="932" y="574"/>
                    <a:pt x="953" y="592"/>
                    <a:pt x="992" y="598"/>
                  </a:cubicBezTo>
                  <a:cubicBezTo>
                    <a:pt x="1031" y="604"/>
                    <a:pt x="1023" y="611"/>
                    <a:pt x="1031" y="637"/>
                  </a:cubicBezTo>
                  <a:cubicBezTo>
                    <a:pt x="1038" y="663"/>
                    <a:pt x="1041" y="659"/>
                    <a:pt x="1063" y="665"/>
                  </a:cubicBezTo>
                  <a:cubicBezTo>
                    <a:pt x="1085" y="671"/>
                    <a:pt x="1100" y="670"/>
                    <a:pt x="1111" y="695"/>
                  </a:cubicBezTo>
                  <a:cubicBezTo>
                    <a:pt x="1123" y="719"/>
                    <a:pt x="1133" y="713"/>
                    <a:pt x="1143" y="736"/>
                  </a:cubicBezTo>
                  <a:cubicBezTo>
                    <a:pt x="1153" y="759"/>
                    <a:pt x="1137" y="766"/>
                    <a:pt x="1138" y="794"/>
                  </a:cubicBezTo>
                  <a:cubicBezTo>
                    <a:pt x="1139" y="822"/>
                    <a:pt x="1128" y="798"/>
                    <a:pt x="1108" y="802"/>
                  </a:cubicBezTo>
                  <a:cubicBezTo>
                    <a:pt x="1088" y="805"/>
                    <a:pt x="1057" y="787"/>
                    <a:pt x="1038" y="774"/>
                  </a:cubicBezTo>
                  <a:cubicBezTo>
                    <a:pt x="1019" y="760"/>
                    <a:pt x="959" y="736"/>
                    <a:pt x="945" y="729"/>
                  </a:cubicBezTo>
                  <a:cubicBezTo>
                    <a:pt x="932" y="722"/>
                    <a:pt x="919" y="728"/>
                    <a:pt x="928" y="736"/>
                  </a:cubicBezTo>
                  <a:cubicBezTo>
                    <a:pt x="936" y="744"/>
                    <a:pt x="973" y="763"/>
                    <a:pt x="990" y="769"/>
                  </a:cubicBezTo>
                  <a:cubicBezTo>
                    <a:pt x="1006" y="775"/>
                    <a:pt x="1009" y="773"/>
                    <a:pt x="1032" y="797"/>
                  </a:cubicBezTo>
                  <a:cubicBezTo>
                    <a:pt x="1032" y="797"/>
                    <a:pt x="1025" y="822"/>
                    <a:pt x="1014" y="831"/>
                  </a:cubicBezTo>
                  <a:cubicBezTo>
                    <a:pt x="1004" y="840"/>
                    <a:pt x="991" y="864"/>
                    <a:pt x="989" y="890"/>
                  </a:cubicBezTo>
                  <a:cubicBezTo>
                    <a:pt x="987" y="916"/>
                    <a:pt x="985" y="919"/>
                    <a:pt x="959" y="926"/>
                  </a:cubicBezTo>
                  <a:cubicBezTo>
                    <a:pt x="933" y="934"/>
                    <a:pt x="905" y="960"/>
                    <a:pt x="891" y="933"/>
                  </a:cubicBezTo>
                  <a:cubicBezTo>
                    <a:pt x="876" y="906"/>
                    <a:pt x="852" y="850"/>
                    <a:pt x="833" y="843"/>
                  </a:cubicBezTo>
                  <a:cubicBezTo>
                    <a:pt x="813" y="837"/>
                    <a:pt x="805" y="850"/>
                    <a:pt x="792" y="869"/>
                  </a:cubicBezTo>
                  <a:cubicBezTo>
                    <a:pt x="779" y="889"/>
                    <a:pt x="777" y="919"/>
                    <a:pt x="755" y="920"/>
                  </a:cubicBezTo>
                  <a:cubicBezTo>
                    <a:pt x="734" y="921"/>
                    <a:pt x="656" y="895"/>
                    <a:pt x="646" y="906"/>
                  </a:cubicBezTo>
                  <a:cubicBezTo>
                    <a:pt x="637" y="917"/>
                    <a:pt x="562" y="944"/>
                    <a:pt x="570" y="919"/>
                  </a:cubicBezTo>
                  <a:cubicBezTo>
                    <a:pt x="577" y="895"/>
                    <a:pt x="620" y="852"/>
                    <a:pt x="589" y="867"/>
                  </a:cubicBezTo>
                  <a:cubicBezTo>
                    <a:pt x="559" y="882"/>
                    <a:pt x="531" y="849"/>
                    <a:pt x="525" y="823"/>
                  </a:cubicBezTo>
                  <a:cubicBezTo>
                    <a:pt x="518" y="797"/>
                    <a:pt x="469" y="796"/>
                    <a:pt x="478" y="769"/>
                  </a:cubicBezTo>
                  <a:cubicBezTo>
                    <a:pt x="488" y="742"/>
                    <a:pt x="512" y="717"/>
                    <a:pt x="524" y="700"/>
                  </a:cubicBezTo>
                  <a:cubicBezTo>
                    <a:pt x="536" y="683"/>
                    <a:pt x="501" y="652"/>
                    <a:pt x="495" y="649"/>
                  </a:cubicBezTo>
                  <a:cubicBezTo>
                    <a:pt x="489" y="645"/>
                    <a:pt x="497" y="631"/>
                    <a:pt x="511" y="628"/>
                  </a:cubicBezTo>
                  <a:cubicBezTo>
                    <a:pt x="525" y="624"/>
                    <a:pt x="579" y="624"/>
                    <a:pt x="586" y="639"/>
                  </a:cubicBezTo>
                  <a:cubicBezTo>
                    <a:pt x="593" y="653"/>
                    <a:pt x="602" y="641"/>
                    <a:pt x="602" y="623"/>
                  </a:cubicBezTo>
                  <a:cubicBezTo>
                    <a:pt x="602" y="604"/>
                    <a:pt x="581" y="589"/>
                    <a:pt x="583" y="570"/>
                  </a:cubicBezTo>
                  <a:cubicBezTo>
                    <a:pt x="585" y="550"/>
                    <a:pt x="548" y="546"/>
                    <a:pt x="532" y="563"/>
                  </a:cubicBezTo>
                  <a:cubicBezTo>
                    <a:pt x="516" y="581"/>
                    <a:pt x="497" y="609"/>
                    <a:pt x="474" y="604"/>
                  </a:cubicBezTo>
                  <a:cubicBezTo>
                    <a:pt x="451" y="598"/>
                    <a:pt x="438" y="585"/>
                    <a:pt x="424" y="557"/>
                  </a:cubicBezTo>
                  <a:cubicBezTo>
                    <a:pt x="411" y="529"/>
                    <a:pt x="366" y="492"/>
                    <a:pt x="384" y="477"/>
                  </a:cubicBezTo>
                  <a:cubicBezTo>
                    <a:pt x="402" y="462"/>
                    <a:pt x="398" y="457"/>
                    <a:pt x="393" y="429"/>
                  </a:cubicBezTo>
                  <a:cubicBezTo>
                    <a:pt x="387" y="402"/>
                    <a:pt x="380" y="384"/>
                    <a:pt x="361" y="392"/>
                  </a:cubicBezTo>
                  <a:cubicBezTo>
                    <a:pt x="341" y="399"/>
                    <a:pt x="325" y="399"/>
                    <a:pt x="312" y="380"/>
                  </a:cubicBezTo>
                  <a:cubicBezTo>
                    <a:pt x="299" y="360"/>
                    <a:pt x="266" y="346"/>
                    <a:pt x="243" y="344"/>
                  </a:cubicBezTo>
                  <a:cubicBezTo>
                    <a:pt x="221" y="342"/>
                    <a:pt x="189" y="307"/>
                    <a:pt x="162" y="294"/>
                  </a:cubicBezTo>
                  <a:cubicBezTo>
                    <a:pt x="135" y="282"/>
                    <a:pt x="109" y="259"/>
                    <a:pt x="99" y="253"/>
                  </a:cubicBezTo>
                  <a:cubicBezTo>
                    <a:pt x="89" y="247"/>
                    <a:pt x="0" y="237"/>
                    <a:pt x="31" y="184"/>
                  </a:cubicBezTo>
                  <a:cubicBezTo>
                    <a:pt x="63" y="130"/>
                    <a:pt x="399" y="0"/>
                    <a:pt x="399" y="0"/>
                  </a:cubicBezTo>
                  <a:cubicBezTo>
                    <a:pt x="399" y="0"/>
                    <a:pt x="489" y="26"/>
                    <a:pt x="491" y="26"/>
                  </a:cubicBezTo>
                  <a:cubicBezTo>
                    <a:pt x="493" y="26"/>
                    <a:pt x="542" y="52"/>
                    <a:pt x="542" y="52"/>
                  </a:cubicBezTo>
                  <a:cubicBezTo>
                    <a:pt x="586" y="75"/>
                    <a:pt x="586" y="75"/>
                    <a:pt x="586" y="75"/>
                  </a:cubicBezTo>
                  <a:lnTo>
                    <a:pt x="584" y="79"/>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3" name="出自【趣你的PPT】(微信:qunideppt)：最优质的PPT资源库"/>
            <p:cNvSpPr/>
            <p:nvPr/>
          </p:nvSpPr>
          <p:spPr bwMode="auto">
            <a:xfrm>
              <a:off x="5662191" y="3901777"/>
              <a:ext cx="733425" cy="503237"/>
            </a:xfrm>
            <a:custGeom>
              <a:avLst/>
              <a:gdLst>
                <a:gd name="T0" fmla="*/ 508 w 1312"/>
                <a:gd name="T1" fmla="*/ 103 h 900"/>
                <a:gd name="T2" fmla="*/ 547 w 1312"/>
                <a:gd name="T3" fmla="*/ 71 h 900"/>
                <a:gd name="T4" fmla="*/ 670 w 1312"/>
                <a:gd name="T5" fmla="*/ 92 h 900"/>
                <a:gd name="T6" fmla="*/ 665 w 1312"/>
                <a:gd name="T7" fmla="*/ 186 h 900"/>
                <a:gd name="T8" fmla="*/ 740 w 1312"/>
                <a:gd name="T9" fmla="*/ 247 h 900"/>
                <a:gd name="T10" fmla="*/ 831 w 1312"/>
                <a:gd name="T11" fmla="*/ 202 h 900"/>
                <a:gd name="T12" fmla="*/ 886 w 1312"/>
                <a:gd name="T13" fmla="*/ 114 h 900"/>
                <a:gd name="T14" fmla="*/ 928 w 1312"/>
                <a:gd name="T15" fmla="*/ 31 h 900"/>
                <a:gd name="T16" fmla="*/ 974 w 1312"/>
                <a:gd name="T17" fmla="*/ 16 h 900"/>
                <a:gd name="T18" fmla="*/ 1001 w 1312"/>
                <a:gd name="T19" fmla="*/ 58 h 900"/>
                <a:gd name="T20" fmla="*/ 1064 w 1312"/>
                <a:gd name="T21" fmla="*/ 103 h 900"/>
                <a:gd name="T22" fmla="*/ 1122 w 1312"/>
                <a:gd name="T23" fmla="*/ 128 h 900"/>
                <a:gd name="T24" fmla="*/ 1219 w 1312"/>
                <a:gd name="T25" fmla="*/ 94 h 900"/>
                <a:gd name="T26" fmla="*/ 1306 w 1312"/>
                <a:gd name="T27" fmla="*/ 108 h 900"/>
                <a:gd name="T28" fmla="*/ 1292 w 1312"/>
                <a:gd name="T29" fmla="*/ 220 h 900"/>
                <a:gd name="T30" fmla="*/ 1203 w 1312"/>
                <a:gd name="T31" fmla="*/ 229 h 900"/>
                <a:gd name="T32" fmla="*/ 1128 w 1312"/>
                <a:gd name="T33" fmla="*/ 284 h 900"/>
                <a:gd name="T34" fmla="*/ 1043 w 1312"/>
                <a:gd name="T35" fmla="*/ 350 h 900"/>
                <a:gd name="T36" fmla="*/ 1011 w 1312"/>
                <a:gd name="T37" fmla="*/ 411 h 900"/>
                <a:gd name="T38" fmla="*/ 974 w 1312"/>
                <a:gd name="T39" fmla="*/ 455 h 900"/>
                <a:gd name="T40" fmla="*/ 938 w 1312"/>
                <a:gd name="T41" fmla="*/ 480 h 900"/>
                <a:gd name="T42" fmla="*/ 894 w 1312"/>
                <a:gd name="T43" fmla="*/ 561 h 900"/>
                <a:gd name="T44" fmla="*/ 832 w 1312"/>
                <a:gd name="T45" fmla="*/ 678 h 900"/>
                <a:gd name="T46" fmla="*/ 787 w 1312"/>
                <a:gd name="T47" fmla="*/ 700 h 900"/>
                <a:gd name="T48" fmla="*/ 726 w 1312"/>
                <a:gd name="T49" fmla="*/ 751 h 900"/>
                <a:gd name="T50" fmla="*/ 670 w 1312"/>
                <a:gd name="T51" fmla="*/ 840 h 900"/>
                <a:gd name="T52" fmla="*/ 614 w 1312"/>
                <a:gd name="T53" fmla="*/ 843 h 900"/>
                <a:gd name="T54" fmla="*/ 544 w 1312"/>
                <a:gd name="T55" fmla="*/ 848 h 900"/>
                <a:gd name="T56" fmla="*/ 407 w 1312"/>
                <a:gd name="T57" fmla="*/ 796 h 900"/>
                <a:gd name="T58" fmla="*/ 317 w 1312"/>
                <a:gd name="T59" fmla="*/ 832 h 900"/>
                <a:gd name="T60" fmla="*/ 243 w 1312"/>
                <a:gd name="T61" fmla="*/ 878 h 900"/>
                <a:gd name="T62" fmla="*/ 128 w 1312"/>
                <a:gd name="T63" fmla="*/ 876 h 900"/>
                <a:gd name="T64" fmla="*/ 7 w 1312"/>
                <a:gd name="T65" fmla="*/ 799 h 900"/>
                <a:gd name="T66" fmla="*/ 85 w 1312"/>
                <a:gd name="T67" fmla="*/ 684 h 900"/>
                <a:gd name="T68" fmla="*/ 179 w 1312"/>
                <a:gd name="T69" fmla="*/ 602 h 900"/>
                <a:gd name="T70" fmla="*/ 98 w 1312"/>
                <a:gd name="T71" fmla="*/ 629 h 900"/>
                <a:gd name="T72" fmla="*/ 82 w 1312"/>
                <a:gd name="T73" fmla="*/ 556 h 900"/>
                <a:gd name="T74" fmla="*/ 55 w 1312"/>
                <a:gd name="T75" fmla="*/ 294 h 900"/>
                <a:gd name="T76" fmla="*/ 431 w 1312"/>
                <a:gd name="T77" fmla="*/ 53 h 900"/>
                <a:gd name="T78" fmla="*/ 489 w 1312"/>
                <a:gd name="T79" fmla="*/ 4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2" h="900">
                  <a:moveTo>
                    <a:pt x="489" y="49"/>
                  </a:moveTo>
                  <a:cubicBezTo>
                    <a:pt x="499" y="63"/>
                    <a:pt x="502" y="87"/>
                    <a:pt x="508" y="103"/>
                  </a:cubicBezTo>
                  <a:cubicBezTo>
                    <a:pt x="518" y="129"/>
                    <a:pt x="532" y="107"/>
                    <a:pt x="540" y="105"/>
                  </a:cubicBezTo>
                  <a:cubicBezTo>
                    <a:pt x="549" y="103"/>
                    <a:pt x="545" y="83"/>
                    <a:pt x="547" y="71"/>
                  </a:cubicBezTo>
                  <a:cubicBezTo>
                    <a:pt x="550" y="59"/>
                    <a:pt x="564" y="54"/>
                    <a:pt x="589" y="60"/>
                  </a:cubicBezTo>
                  <a:cubicBezTo>
                    <a:pt x="614" y="66"/>
                    <a:pt x="657" y="83"/>
                    <a:pt x="670" y="92"/>
                  </a:cubicBezTo>
                  <a:cubicBezTo>
                    <a:pt x="684" y="100"/>
                    <a:pt x="677" y="109"/>
                    <a:pt x="673" y="124"/>
                  </a:cubicBezTo>
                  <a:cubicBezTo>
                    <a:pt x="669" y="139"/>
                    <a:pt x="673" y="164"/>
                    <a:pt x="665" y="186"/>
                  </a:cubicBezTo>
                  <a:cubicBezTo>
                    <a:pt x="657" y="208"/>
                    <a:pt x="670" y="214"/>
                    <a:pt x="676" y="221"/>
                  </a:cubicBezTo>
                  <a:cubicBezTo>
                    <a:pt x="683" y="227"/>
                    <a:pt x="717" y="253"/>
                    <a:pt x="740" y="247"/>
                  </a:cubicBezTo>
                  <a:cubicBezTo>
                    <a:pt x="762" y="242"/>
                    <a:pt x="783" y="250"/>
                    <a:pt x="809" y="242"/>
                  </a:cubicBezTo>
                  <a:cubicBezTo>
                    <a:pt x="835" y="234"/>
                    <a:pt x="830" y="225"/>
                    <a:pt x="831" y="202"/>
                  </a:cubicBezTo>
                  <a:cubicBezTo>
                    <a:pt x="831" y="180"/>
                    <a:pt x="823" y="178"/>
                    <a:pt x="857" y="164"/>
                  </a:cubicBezTo>
                  <a:cubicBezTo>
                    <a:pt x="892" y="150"/>
                    <a:pt x="885" y="133"/>
                    <a:pt x="886" y="114"/>
                  </a:cubicBezTo>
                  <a:cubicBezTo>
                    <a:pt x="887" y="95"/>
                    <a:pt x="932" y="83"/>
                    <a:pt x="948" y="73"/>
                  </a:cubicBezTo>
                  <a:cubicBezTo>
                    <a:pt x="963" y="63"/>
                    <a:pt x="939" y="47"/>
                    <a:pt x="928" y="31"/>
                  </a:cubicBezTo>
                  <a:cubicBezTo>
                    <a:pt x="918" y="14"/>
                    <a:pt x="941" y="21"/>
                    <a:pt x="956" y="37"/>
                  </a:cubicBezTo>
                  <a:cubicBezTo>
                    <a:pt x="970" y="53"/>
                    <a:pt x="969" y="33"/>
                    <a:pt x="974" y="16"/>
                  </a:cubicBezTo>
                  <a:cubicBezTo>
                    <a:pt x="980" y="0"/>
                    <a:pt x="994" y="34"/>
                    <a:pt x="991" y="44"/>
                  </a:cubicBezTo>
                  <a:cubicBezTo>
                    <a:pt x="989" y="53"/>
                    <a:pt x="990" y="61"/>
                    <a:pt x="1001" y="58"/>
                  </a:cubicBezTo>
                  <a:cubicBezTo>
                    <a:pt x="1012" y="55"/>
                    <a:pt x="1038" y="66"/>
                    <a:pt x="1045" y="83"/>
                  </a:cubicBezTo>
                  <a:cubicBezTo>
                    <a:pt x="1052" y="99"/>
                    <a:pt x="1059" y="113"/>
                    <a:pt x="1064" y="103"/>
                  </a:cubicBezTo>
                  <a:cubicBezTo>
                    <a:pt x="1070" y="93"/>
                    <a:pt x="1084" y="77"/>
                    <a:pt x="1088" y="98"/>
                  </a:cubicBezTo>
                  <a:cubicBezTo>
                    <a:pt x="1091" y="120"/>
                    <a:pt x="1100" y="129"/>
                    <a:pt x="1122" y="128"/>
                  </a:cubicBezTo>
                  <a:cubicBezTo>
                    <a:pt x="1144" y="128"/>
                    <a:pt x="1163" y="122"/>
                    <a:pt x="1186" y="103"/>
                  </a:cubicBezTo>
                  <a:cubicBezTo>
                    <a:pt x="1209" y="85"/>
                    <a:pt x="1208" y="89"/>
                    <a:pt x="1219" y="94"/>
                  </a:cubicBezTo>
                  <a:cubicBezTo>
                    <a:pt x="1231" y="100"/>
                    <a:pt x="1250" y="112"/>
                    <a:pt x="1271" y="100"/>
                  </a:cubicBezTo>
                  <a:cubicBezTo>
                    <a:pt x="1293" y="87"/>
                    <a:pt x="1300" y="92"/>
                    <a:pt x="1306" y="108"/>
                  </a:cubicBezTo>
                  <a:cubicBezTo>
                    <a:pt x="1312" y="124"/>
                    <a:pt x="1301" y="156"/>
                    <a:pt x="1287" y="165"/>
                  </a:cubicBezTo>
                  <a:cubicBezTo>
                    <a:pt x="1273" y="175"/>
                    <a:pt x="1289" y="200"/>
                    <a:pt x="1292" y="220"/>
                  </a:cubicBezTo>
                  <a:cubicBezTo>
                    <a:pt x="1295" y="240"/>
                    <a:pt x="1286" y="240"/>
                    <a:pt x="1258" y="228"/>
                  </a:cubicBezTo>
                  <a:cubicBezTo>
                    <a:pt x="1229" y="217"/>
                    <a:pt x="1239" y="220"/>
                    <a:pt x="1203" y="229"/>
                  </a:cubicBezTo>
                  <a:cubicBezTo>
                    <a:pt x="1167" y="238"/>
                    <a:pt x="1170" y="245"/>
                    <a:pt x="1170" y="260"/>
                  </a:cubicBezTo>
                  <a:cubicBezTo>
                    <a:pt x="1170" y="276"/>
                    <a:pt x="1155" y="290"/>
                    <a:pt x="1128" y="284"/>
                  </a:cubicBezTo>
                  <a:cubicBezTo>
                    <a:pt x="1101" y="279"/>
                    <a:pt x="1088" y="302"/>
                    <a:pt x="1080" y="307"/>
                  </a:cubicBezTo>
                  <a:cubicBezTo>
                    <a:pt x="1072" y="313"/>
                    <a:pt x="1046" y="331"/>
                    <a:pt x="1043" y="350"/>
                  </a:cubicBezTo>
                  <a:cubicBezTo>
                    <a:pt x="1040" y="369"/>
                    <a:pt x="1032" y="374"/>
                    <a:pt x="1019" y="366"/>
                  </a:cubicBezTo>
                  <a:cubicBezTo>
                    <a:pt x="1006" y="358"/>
                    <a:pt x="1009" y="395"/>
                    <a:pt x="1011" y="411"/>
                  </a:cubicBezTo>
                  <a:cubicBezTo>
                    <a:pt x="1013" y="426"/>
                    <a:pt x="1021" y="432"/>
                    <a:pt x="1015" y="445"/>
                  </a:cubicBezTo>
                  <a:cubicBezTo>
                    <a:pt x="1009" y="459"/>
                    <a:pt x="980" y="460"/>
                    <a:pt x="974" y="455"/>
                  </a:cubicBezTo>
                  <a:cubicBezTo>
                    <a:pt x="967" y="449"/>
                    <a:pt x="952" y="446"/>
                    <a:pt x="943" y="448"/>
                  </a:cubicBezTo>
                  <a:cubicBezTo>
                    <a:pt x="933" y="450"/>
                    <a:pt x="937" y="456"/>
                    <a:pt x="938" y="480"/>
                  </a:cubicBezTo>
                  <a:cubicBezTo>
                    <a:pt x="939" y="503"/>
                    <a:pt x="925" y="497"/>
                    <a:pt x="917" y="516"/>
                  </a:cubicBezTo>
                  <a:cubicBezTo>
                    <a:pt x="909" y="536"/>
                    <a:pt x="911" y="544"/>
                    <a:pt x="894" y="561"/>
                  </a:cubicBezTo>
                  <a:cubicBezTo>
                    <a:pt x="876" y="579"/>
                    <a:pt x="870" y="598"/>
                    <a:pt x="853" y="619"/>
                  </a:cubicBezTo>
                  <a:cubicBezTo>
                    <a:pt x="835" y="639"/>
                    <a:pt x="835" y="654"/>
                    <a:pt x="832" y="678"/>
                  </a:cubicBezTo>
                  <a:cubicBezTo>
                    <a:pt x="831" y="685"/>
                    <a:pt x="831" y="686"/>
                    <a:pt x="830" y="690"/>
                  </a:cubicBezTo>
                  <a:cubicBezTo>
                    <a:pt x="830" y="690"/>
                    <a:pt x="803" y="690"/>
                    <a:pt x="787" y="700"/>
                  </a:cubicBezTo>
                  <a:cubicBezTo>
                    <a:pt x="771" y="710"/>
                    <a:pt x="754" y="717"/>
                    <a:pt x="745" y="719"/>
                  </a:cubicBezTo>
                  <a:cubicBezTo>
                    <a:pt x="735" y="721"/>
                    <a:pt x="725" y="738"/>
                    <a:pt x="726" y="751"/>
                  </a:cubicBezTo>
                  <a:cubicBezTo>
                    <a:pt x="728" y="764"/>
                    <a:pt x="734" y="792"/>
                    <a:pt x="710" y="800"/>
                  </a:cubicBezTo>
                  <a:cubicBezTo>
                    <a:pt x="685" y="807"/>
                    <a:pt x="675" y="824"/>
                    <a:pt x="670" y="840"/>
                  </a:cubicBezTo>
                  <a:cubicBezTo>
                    <a:pt x="665" y="855"/>
                    <a:pt x="668" y="867"/>
                    <a:pt x="648" y="870"/>
                  </a:cubicBezTo>
                  <a:cubicBezTo>
                    <a:pt x="629" y="872"/>
                    <a:pt x="610" y="870"/>
                    <a:pt x="614" y="843"/>
                  </a:cubicBezTo>
                  <a:cubicBezTo>
                    <a:pt x="618" y="816"/>
                    <a:pt x="598" y="820"/>
                    <a:pt x="581" y="818"/>
                  </a:cubicBezTo>
                  <a:cubicBezTo>
                    <a:pt x="563" y="817"/>
                    <a:pt x="547" y="837"/>
                    <a:pt x="544" y="848"/>
                  </a:cubicBezTo>
                  <a:cubicBezTo>
                    <a:pt x="541" y="860"/>
                    <a:pt x="517" y="878"/>
                    <a:pt x="506" y="867"/>
                  </a:cubicBezTo>
                  <a:cubicBezTo>
                    <a:pt x="495" y="855"/>
                    <a:pt x="419" y="802"/>
                    <a:pt x="407" y="796"/>
                  </a:cubicBezTo>
                  <a:cubicBezTo>
                    <a:pt x="394" y="791"/>
                    <a:pt x="374" y="790"/>
                    <a:pt x="344" y="793"/>
                  </a:cubicBezTo>
                  <a:cubicBezTo>
                    <a:pt x="314" y="796"/>
                    <a:pt x="324" y="805"/>
                    <a:pt x="317" y="832"/>
                  </a:cubicBezTo>
                  <a:cubicBezTo>
                    <a:pt x="310" y="859"/>
                    <a:pt x="320" y="882"/>
                    <a:pt x="292" y="885"/>
                  </a:cubicBezTo>
                  <a:cubicBezTo>
                    <a:pt x="265" y="887"/>
                    <a:pt x="268" y="863"/>
                    <a:pt x="243" y="878"/>
                  </a:cubicBezTo>
                  <a:cubicBezTo>
                    <a:pt x="217" y="893"/>
                    <a:pt x="202" y="875"/>
                    <a:pt x="183" y="885"/>
                  </a:cubicBezTo>
                  <a:cubicBezTo>
                    <a:pt x="164" y="895"/>
                    <a:pt x="147" y="900"/>
                    <a:pt x="128" y="876"/>
                  </a:cubicBezTo>
                  <a:cubicBezTo>
                    <a:pt x="109" y="853"/>
                    <a:pt x="102" y="822"/>
                    <a:pt x="69" y="816"/>
                  </a:cubicBezTo>
                  <a:cubicBezTo>
                    <a:pt x="36" y="809"/>
                    <a:pt x="0" y="821"/>
                    <a:pt x="7" y="799"/>
                  </a:cubicBezTo>
                  <a:cubicBezTo>
                    <a:pt x="14" y="776"/>
                    <a:pt x="30" y="741"/>
                    <a:pt x="55" y="730"/>
                  </a:cubicBezTo>
                  <a:cubicBezTo>
                    <a:pt x="81" y="718"/>
                    <a:pt x="76" y="700"/>
                    <a:pt x="85" y="684"/>
                  </a:cubicBezTo>
                  <a:cubicBezTo>
                    <a:pt x="95" y="667"/>
                    <a:pt x="111" y="659"/>
                    <a:pt x="135" y="646"/>
                  </a:cubicBezTo>
                  <a:cubicBezTo>
                    <a:pt x="158" y="634"/>
                    <a:pt x="173" y="615"/>
                    <a:pt x="179" y="602"/>
                  </a:cubicBezTo>
                  <a:cubicBezTo>
                    <a:pt x="185" y="590"/>
                    <a:pt x="190" y="576"/>
                    <a:pt x="167" y="586"/>
                  </a:cubicBezTo>
                  <a:cubicBezTo>
                    <a:pt x="144" y="596"/>
                    <a:pt x="124" y="617"/>
                    <a:pt x="98" y="629"/>
                  </a:cubicBezTo>
                  <a:cubicBezTo>
                    <a:pt x="72" y="641"/>
                    <a:pt x="63" y="625"/>
                    <a:pt x="70" y="616"/>
                  </a:cubicBezTo>
                  <a:cubicBezTo>
                    <a:pt x="78" y="607"/>
                    <a:pt x="120" y="569"/>
                    <a:pt x="82" y="556"/>
                  </a:cubicBezTo>
                  <a:cubicBezTo>
                    <a:pt x="44" y="543"/>
                    <a:pt x="38" y="441"/>
                    <a:pt x="38" y="441"/>
                  </a:cubicBezTo>
                  <a:cubicBezTo>
                    <a:pt x="55" y="294"/>
                    <a:pt x="55" y="294"/>
                    <a:pt x="55" y="294"/>
                  </a:cubicBezTo>
                  <a:cubicBezTo>
                    <a:pt x="294" y="66"/>
                    <a:pt x="294" y="66"/>
                    <a:pt x="294" y="66"/>
                  </a:cubicBezTo>
                  <a:cubicBezTo>
                    <a:pt x="431" y="53"/>
                    <a:pt x="431" y="53"/>
                    <a:pt x="431" y="53"/>
                  </a:cubicBezTo>
                  <a:cubicBezTo>
                    <a:pt x="486" y="45"/>
                    <a:pt x="486" y="45"/>
                    <a:pt x="486" y="45"/>
                  </a:cubicBezTo>
                  <a:lnTo>
                    <a:pt x="489" y="49"/>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4" name="出自【趣你的PPT】(微信:qunideppt)：最优质的PPT资源库"/>
            <p:cNvSpPr/>
            <p:nvPr/>
          </p:nvSpPr>
          <p:spPr bwMode="auto">
            <a:xfrm>
              <a:off x="5141491" y="3619202"/>
              <a:ext cx="492125" cy="827087"/>
            </a:xfrm>
            <a:custGeom>
              <a:avLst/>
              <a:gdLst>
                <a:gd name="T0" fmla="*/ 174 w 880"/>
                <a:gd name="T1" fmla="*/ 1464 h 1478"/>
                <a:gd name="T2" fmla="*/ 255 w 880"/>
                <a:gd name="T3" fmla="*/ 1464 h 1478"/>
                <a:gd name="T4" fmla="*/ 328 w 880"/>
                <a:gd name="T5" fmla="*/ 1415 h 1478"/>
                <a:gd name="T6" fmla="*/ 391 w 880"/>
                <a:gd name="T7" fmla="*/ 1380 h 1478"/>
                <a:gd name="T8" fmla="*/ 440 w 880"/>
                <a:gd name="T9" fmla="*/ 1342 h 1478"/>
                <a:gd name="T10" fmla="*/ 453 w 880"/>
                <a:gd name="T11" fmla="*/ 1322 h 1478"/>
                <a:gd name="T12" fmla="*/ 487 w 880"/>
                <a:gd name="T13" fmla="*/ 1305 h 1478"/>
                <a:gd name="T14" fmla="*/ 559 w 880"/>
                <a:gd name="T15" fmla="*/ 1300 h 1478"/>
                <a:gd name="T16" fmla="*/ 642 w 880"/>
                <a:gd name="T17" fmla="*/ 1266 h 1478"/>
                <a:gd name="T18" fmla="*/ 713 w 880"/>
                <a:gd name="T19" fmla="*/ 1198 h 1478"/>
                <a:gd name="T20" fmla="*/ 719 w 880"/>
                <a:gd name="T21" fmla="*/ 1118 h 1478"/>
                <a:gd name="T22" fmla="*/ 758 w 880"/>
                <a:gd name="T23" fmla="*/ 999 h 1478"/>
                <a:gd name="T24" fmla="*/ 880 w 880"/>
                <a:gd name="T25" fmla="*/ 655 h 1478"/>
                <a:gd name="T26" fmla="*/ 840 w 880"/>
                <a:gd name="T27" fmla="*/ 130 h 1478"/>
                <a:gd name="T28" fmla="*/ 751 w 880"/>
                <a:gd name="T29" fmla="*/ 0 h 1478"/>
                <a:gd name="T30" fmla="*/ 585 w 880"/>
                <a:gd name="T31" fmla="*/ 28 h 1478"/>
                <a:gd name="T32" fmla="*/ 136 w 880"/>
                <a:gd name="T33" fmla="*/ 299 h 1478"/>
                <a:gd name="T34" fmla="*/ 81 w 880"/>
                <a:gd name="T35" fmla="*/ 627 h 1478"/>
                <a:gd name="T36" fmla="*/ 0 w 880"/>
                <a:gd name="T37" fmla="*/ 1162 h 1478"/>
                <a:gd name="T38" fmla="*/ 106 w 880"/>
                <a:gd name="T39" fmla="*/ 1420 h 1478"/>
                <a:gd name="T40" fmla="*/ 174 w 880"/>
                <a:gd name="T41" fmla="*/ 1464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0" h="1478">
                  <a:moveTo>
                    <a:pt x="174" y="1464"/>
                  </a:moveTo>
                  <a:cubicBezTo>
                    <a:pt x="174" y="1464"/>
                    <a:pt x="243" y="1478"/>
                    <a:pt x="255" y="1464"/>
                  </a:cubicBezTo>
                  <a:cubicBezTo>
                    <a:pt x="267" y="1451"/>
                    <a:pt x="298" y="1426"/>
                    <a:pt x="328" y="1415"/>
                  </a:cubicBezTo>
                  <a:cubicBezTo>
                    <a:pt x="358" y="1404"/>
                    <a:pt x="380" y="1404"/>
                    <a:pt x="391" y="1380"/>
                  </a:cubicBezTo>
                  <a:cubicBezTo>
                    <a:pt x="403" y="1356"/>
                    <a:pt x="430" y="1344"/>
                    <a:pt x="440" y="1342"/>
                  </a:cubicBezTo>
                  <a:cubicBezTo>
                    <a:pt x="449" y="1340"/>
                    <a:pt x="453" y="1329"/>
                    <a:pt x="453" y="1322"/>
                  </a:cubicBezTo>
                  <a:cubicBezTo>
                    <a:pt x="453" y="1314"/>
                    <a:pt x="460" y="1301"/>
                    <a:pt x="487" y="1305"/>
                  </a:cubicBezTo>
                  <a:cubicBezTo>
                    <a:pt x="513" y="1309"/>
                    <a:pt x="535" y="1310"/>
                    <a:pt x="559" y="1300"/>
                  </a:cubicBezTo>
                  <a:cubicBezTo>
                    <a:pt x="584" y="1290"/>
                    <a:pt x="629" y="1279"/>
                    <a:pt x="642" y="1266"/>
                  </a:cubicBezTo>
                  <a:cubicBezTo>
                    <a:pt x="656" y="1254"/>
                    <a:pt x="705" y="1226"/>
                    <a:pt x="713" y="1198"/>
                  </a:cubicBezTo>
                  <a:cubicBezTo>
                    <a:pt x="721" y="1169"/>
                    <a:pt x="718" y="1138"/>
                    <a:pt x="719" y="1118"/>
                  </a:cubicBezTo>
                  <a:cubicBezTo>
                    <a:pt x="720" y="1097"/>
                    <a:pt x="722" y="1011"/>
                    <a:pt x="758" y="999"/>
                  </a:cubicBezTo>
                  <a:cubicBezTo>
                    <a:pt x="794" y="987"/>
                    <a:pt x="880" y="655"/>
                    <a:pt x="880" y="655"/>
                  </a:cubicBezTo>
                  <a:cubicBezTo>
                    <a:pt x="840" y="130"/>
                    <a:pt x="840" y="130"/>
                    <a:pt x="840" y="130"/>
                  </a:cubicBezTo>
                  <a:cubicBezTo>
                    <a:pt x="751" y="0"/>
                    <a:pt x="751" y="0"/>
                    <a:pt x="751" y="0"/>
                  </a:cubicBezTo>
                  <a:cubicBezTo>
                    <a:pt x="585" y="28"/>
                    <a:pt x="585" y="28"/>
                    <a:pt x="585" y="28"/>
                  </a:cubicBezTo>
                  <a:cubicBezTo>
                    <a:pt x="136" y="299"/>
                    <a:pt x="136" y="299"/>
                    <a:pt x="136" y="299"/>
                  </a:cubicBezTo>
                  <a:cubicBezTo>
                    <a:pt x="81" y="627"/>
                    <a:pt x="81" y="627"/>
                    <a:pt x="81" y="627"/>
                  </a:cubicBezTo>
                  <a:cubicBezTo>
                    <a:pt x="0" y="1162"/>
                    <a:pt x="0" y="1162"/>
                    <a:pt x="0" y="1162"/>
                  </a:cubicBezTo>
                  <a:cubicBezTo>
                    <a:pt x="106" y="1420"/>
                    <a:pt x="106" y="1420"/>
                    <a:pt x="106" y="1420"/>
                  </a:cubicBezTo>
                  <a:lnTo>
                    <a:pt x="174" y="1464"/>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5" name="出自【趣你的PPT】(微信:qunideppt)：最优质的PPT资源库"/>
            <p:cNvSpPr/>
            <p:nvPr/>
          </p:nvSpPr>
          <p:spPr bwMode="auto">
            <a:xfrm>
              <a:off x="5478041" y="3358852"/>
              <a:ext cx="600075" cy="879475"/>
            </a:xfrm>
            <a:custGeom>
              <a:avLst/>
              <a:gdLst>
                <a:gd name="T0" fmla="*/ 820 w 1074"/>
                <a:gd name="T1" fmla="*/ 812 h 1572"/>
                <a:gd name="T2" fmla="*/ 906 w 1074"/>
                <a:gd name="T3" fmla="*/ 787 h 1572"/>
                <a:gd name="T4" fmla="*/ 1005 w 1074"/>
                <a:gd name="T5" fmla="*/ 697 h 1572"/>
                <a:gd name="T6" fmla="*/ 1068 w 1074"/>
                <a:gd name="T7" fmla="*/ 595 h 1572"/>
                <a:gd name="T8" fmla="*/ 1074 w 1074"/>
                <a:gd name="T9" fmla="*/ 540 h 1572"/>
                <a:gd name="T10" fmla="*/ 881 w 1074"/>
                <a:gd name="T11" fmla="*/ 260 h 1572"/>
                <a:gd name="T12" fmla="*/ 680 w 1074"/>
                <a:gd name="T13" fmla="*/ 0 h 1572"/>
                <a:gd name="T14" fmla="*/ 179 w 1074"/>
                <a:gd name="T15" fmla="*/ 147 h 1572"/>
                <a:gd name="T16" fmla="*/ 2 w 1074"/>
                <a:gd name="T17" fmla="*/ 406 h 1572"/>
                <a:gd name="T18" fmla="*/ 147 w 1074"/>
                <a:gd name="T19" fmla="*/ 600 h 1572"/>
                <a:gd name="T20" fmla="*/ 106 w 1074"/>
                <a:gd name="T21" fmla="*/ 689 h 1572"/>
                <a:gd name="T22" fmla="*/ 135 w 1074"/>
                <a:gd name="T23" fmla="*/ 734 h 1572"/>
                <a:gd name="T24" fmla="*/ 190 w 1074"/>
                <a:gd name="T25" fmla="*/ 783 h 1572"/>
                <a:gd name="T26" fmla="*/ 181 w 1074"/>
                <a:gd name="T27" fmla="*/ 887 h 1572"/>
                <a:gd name="T28" fmla="*/ 104 w 1074"/>
                <a:gd name="T29" fmla="*/ 942 h 1572"/>
                <a:gd name="T30" fmla="*/ 48 w 1074"/>
                <a:gd name="T31" fmla="*/ 1033 h 1572"/>
                <a:gd name="T32" fmla="*/ 126 w 1074"/>
                <a:gd name="T33" fmla="*/ 1153 h 1572"/>
                <a:gd name="T34" fmla="*/ 159 w 1074"/>
                <a:gd name="T35" fmla="*/ 1221 h 1572"/>
                <a:gd name="T36" fmla="*/ 132 w 1074"/>
                <a:gd name="T37" fmla="*/ 1328 h 1572"/>
                <a:gd name="T38" fmla="*/ 77 w 1074"/>
                <a:gd name="T39" fmla="*/ 1432 h 1572"/>
                <a:gd name="T40" fmla="*/ 181 w 1074"/>
                <a:gd name="T41" fmla="*/ 1530 h 1572"/>
                <a:gd name="T42" fmla="*/ 289 w 1074"/>
                <a:gd name="T43" fmla="*/ 1549 h 1572"/>
                <a:gd name="T44" fmla="*/ 351 w 1074"/>
                <a:gd name="T45" fmla="*/ 1534 h 1572"/>
                <a:gd name="T46" fmla="*/ 417 w 1074"/>
                <a:gd name="T47" fmla="*/ 1542 h 1572"/>
                <a:gd name="T48" fmla="*/ 400 w 1074"/>
                <a:gd name="T49" fmla="*/ 1454 h 1572"/>
                <a:gd name="T50" fmla="*/ 464 w 1074"/>
                <a:gd name="T51" fmla="*/ 1316 h 1572"/>
                <a:gd name="T52" fmla="*/ 547 w 1074"/>
                <a:gd name="T53" fmla="*/ 1193 h 1572"/>
                <a:gd name="T54" fmla="*/ 697 w 1074"/>
                <a:gd name="T55" fmla="*/ 1122 h 1572"/>
                <a:gd name="T56" fmla="*/ 779 w 1074"/>
                <a:gd name="T57" fmla="*/ 1041 h 1572"/>
                <a:gd name="T58" fmla="*/ 792 w 1074"/>
                <a:gd name="T59" fmla="*/ 1005 h 1572"/>
                <a:gd name="T60" fmla="*/ 734 w 1074"/>
                <a:gd name="T61" fmla="*/ 960 h 1572"/>
                <a:gd name="T62" fmla="*/ 751 w 1074"/>
                <a:gd name="T63" fmla="*/ 795 h 1572"/>
                <a:gd name="T64" fmla="*/ 781 w 1074"/>
                <a:gd name="T65" fmla="*/ 80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4" h="1572">
                  <a:moveTo>
                    <a:pt x="781" y="804"/>
                  </a:moveTo>
                  <a:cubicBezTo>
                    <a:pt x="792" y="802"/>
                    <a:pt x="807" y="805"/>
                    <a:pt x="820" y="812"/>
                  </a:cubicBezTo>
                  <a:cubicBezTo>
                    <a:pt x="843" y="824"/>
                    <a:pt x="884" y="826"/>
                    <a:pt x="880" y="806"/>
                  </a:cubicBezTo>
                  <a:cubicBezTo>
                    <a:pt x="875" y="786"/>
                    <a:pt x="887" y="783"/>
                    <a:pt x="906" y="787"/>
                  </a:cubicBezTo>
                  <a:cubicBezTo>
                    <a:pt x="925" y="790"/>
                    <a:pt x="948" y="800"/>
                    <a:pt x="966" y="774"/>
                  </a:cubicBezTo>
                  <a:cubicBezTo>
                    <a:pt x="983" y="748"/>
                    <a:pt x="1003" y="723"/>
                    <a:pt x="1005" y="697"/>
                  </a:cubicBezTo>
                  <a:cubicBezTo>
                    <a:pt x="1008" y="671"/>
                    <a:pt x="1016" y="653"/>
                    <a:pt x="1054" y="610"/>
                  </a:cubicBezTo>
                  <a:cubicBezTo>
                    <a:pt x="1059" y="605"/>
                    <a:pt x="1063" y="600"/>
                    <a:pt x="1068" y="595"/>
                  </a:cubicBezTo>
                  <a:cubicBezTo>
                    <a:pt x="1072" y="592"/>
                    <a:pt x="1072" y="592"/>
                    <a:pt x="1072" y="592"/>
                  </a:cubicBezTo>
                  <a:cubicBezTo>
                    <a:pt x="1074" y="540"/>
                    <a:pt x="1074" y="540"/>
                    <a:pt x="1074" y="540"/>
                  </a:cubicBezTo>
                  <a:cubicBezTo>
                    <a:pt x="1057" y="368"/>
                    <a:pt x="1057" y="368"/>
                    <a:pt x="1057" y="368"/>
                  </a:cubicBezTo>
                  <a:cubicBezTo>
                    <a:pt x="881" y="260"/>
                    <a:pt x="881" y="260"/>
                    <a:pt x="881" y="260"/>
                  </a:cubicBezTo>
                  <a:cubicBezTo>
                    <a:pt x="881" y="260"/>
                    <a:pt x="724" y="140"/>
                    <a:pt x="722" y="138"/>
                  </a:cubicBezTo>
                  <a:cubicBezTo>
                    <a:pt x="720" y="136"/>
                    <a:pt x="680" y="0"/>
                    <a:pt x="680" y="0"/>
                  </a:cubicBezTo>
                  <a:cubicBezTo>
                    <a:pt x="271" y="138"/>
                    <a:pt x="271" y="138"/>
                    <a:pt x="271" y="138"/>
                  </a:cubicBezTo>
                  <a:cubicBezTo>
                    <a:pt x="179" y="147"/>
                    <a:pt x="179" y="147"/>
                    <a:pt x="179" y="147"/>
                  </a:cubicBezTo>
                  <a:cubicBezTo>
                    <a:pt x="78" y="286"/>
                    <a:pt x="78" y="286"/>
                    <a:pt x="78" y="286"/>
                  </a:cubicBezTo>
                  <a:cubicBezTo>
                    <a:pt x="78" y="286"/>
                    <a:pt x="4" y="404"/>
                    <a:pt x="2" y="406"/>
                  </a:cubicBezTo>
                  <a:cubicBezTo>
                    <a:pt x="0" y="408"/>
                    <a:pt x="31" y="541"/>
                    <a:pt x="76" y="542"/>
                  </a:cubicBezTo>
                  <a:cubicBezTo>
                    <a:pt x="120" y="544"/>
                    <a:pt x="141" y="578"/>
                    <a:pt x="147" y="600"/>
                  </a:cubicBezTo>
                  <a:cubicBezTo>
                    <a:pt x="154" y="622"/>
                    <a:pt x="164" y="648"/>
                    <a:pt x="145" y="652"/>
                  </a:cubicBezTo>
                  <a:cubicBezTo>
                    <a:pt x="127" y="656"/>
                    <a:pt x="125" y="683"/>
                    <a:pt x="106" y="689"/>
                  </a:cubicBezTo>
                  <a:cubicBezTo>
                    <a:pt x="87" y="695"/>
                    <a:pt x="89" y="692"/>
                    <a:pt x="85" y="712"/>
                  </a:cubicBezTo>
                  <a:cubicBezTo>
                    <a:pt x="80" y="733"/>
                    <a:pt x="115" y="738"/>
                    <a:pt x="135" y="734"/>
                  </a:cubicBezTo>
                  <a:cubicBezTo>
                    <a:pt x="155" y="729"/>
                    <a:pt x="177" y="721"/>
                    <a:pt x="177" y="734"/>
                  </a:cubicBezTo>
                  <a:cubicBezTo>
                    <a:pt x="176" y="747"/>
                    <a:pt x="175" y="758"/>
                    <a:pt x="190" y="783"/>
                  </a:cubicBezTo>
                  <a:cubicBezTo>
                    <a:pt x="205" y="807"/>
                    <a:pt x="207" y="816"/>
                    <a:pt x="199" y="827"/>
                  </a:cubicBezTo>
                  <a:cubicBezTo>
                    <a:pt x="192" y="837"/>
                    <a:pt x="186" y="867"/>
                    <a:pt x="181" y="887"/>
                  </a:cubicBezTo>
                  <a:cubicBezTo>
                    <a:pt x="176" y="906"/>
                    <a:pt x="154" y="911"/>
                    <a:pt x="125" y="908"/>
                  </a:cubicBezTo>
                  <a:cubicBezTo>
                    <a:pt x="97" y="905"/>
                    <a:pt x="95" y="918"/>
                    <a:pt x="104" y="942"/>
                  </a:cubicBezTo>
                  <a:cubicBezTo>
                    <a:pt x="113" y="966"/>
                    <a:pt x="102" y="981"/>
                    <a:pt x="76" y="988"/>
                  </a:cubicBezTo>
                  <a:cubicBezTo>
                    <a:pt x="50" y="995"/>
                    <a:pt x="48" y="1014"/>
                    <a:pt x="48" y="1033"/>
                  </a:cubicBezTo>
                  <a:cubicBezTo>
                    <a:pt x="48" y="1053"/>
                    <a:pt x="48" y="1080"/>
                    <a:pt x="72" y="1098"/>
                  </a:cubicBezTo>
                  <a:cubicBezTo>
                    <a:pt x="96" y="1115"/>
                    <a:pt x="104" y="1130"/>
                    <a:pt x="126" y="1153"/>
                  </a:cubicBezTo>
                  <a:cubicBezTo>
                    <a:pt x="148" y="1176"/>
                    <a:pt x="140" y="1189"/>
                    <a:pt x="153" y="1197"/>
                  </a:cubicBezTo>
                  <a:cubicBezTo>
                    <a:pt x="167" y="1205"/>
                    <a:pt x="166" y="1214"/>
                    <a:pt x="159" y="1221"/>
                  </a:cubicBezTo>
                  <a:cubicBezTo>
                    <a:pt x="151" y="1228"/>
                    <a:pt x="153" y="1240"/>
                    <a:pt x="149" y="1263"/>
                  </a:cubicBezTo>
                  <a:cubicBezTo>
                    <a:pt x="145" y="1286"/>
                    <a:pt x="143" y="1318"/>
                    <a:pt x="132" y="1328"/>
                  </a:cubicBezTo>
                  <a:cubicBezTo>
                    <a:pt x="122" y="1338"/>
                    <a:pt x="123" y="1379"/>
                    <a:pt x="120" y="1400"/>
                  </a:cubicBezTo>
                  <a:cubicBezTo>
                    <a:pt x="117" y="1420"/>
                    <a:pt x="98" y="1425"/>
                    <a:pt x="77" y="1432"/>
                  </a:cubicBezTo>
                  <a:cubicBezTo>
                    <a:pt x="56" y="1440"/>
                    <a:pt x="104" y="1479"/>
                    <a:pt x="122" y="1500"/>
                  </a:cubicBezTo>
                  <a:cubicBezTo>
                    <a:pt x="140" y="1521"/>
                    <a:pt x="156" y="1529"/>
                    <a:pt x="181" y="1530"/>
                  </a:cubicBezTo>
                  <a:cubicBezTo>
                    <a:pt x="205" y="1531"/>
                    <a:pt x="212" y="1516"/>
                    <a:pt x="231" y="1525"/>
                  </a:cubicBezTo>
                  <a:cubicBezTo>
                    <a:pt x="250" y="1534"/>
                    <a:pt x="277" y="1550"/>
                    <a:pt x="289" y="1549"/>
                  </a:cubicBezTo>
                  <a:cubicBezTo>
                    <a:pt x="300" y="1547"/>
                    <a:pt x="308" y="1546"/>
                    <a:pt x="330" y="1559"/>
                  </a:cubicBezTo>
                  <a:cubicBezTo>
                    <a:pt x="353" y="1572"/>
                    <a:pt x="341" y="1553"/>
                    <a:pt x="351" y="1534"/>
                  </a:cubicBezTo>
                  <a:cubicBezTo>
                    <a:pt x="361" y="1515"/>
                    <a:pt x="362" y="1510"/>
                    <a:pt x="382" y="1525"/>
                  </a:cubicBezTo>
                  <a:cubicBezTo>
                    <a:pt x="401" y="1539"/>
                    <a:pt x="408" y="1541"/>
                    <a:pt x="417" y="1542"/>
                  </a:cubicBezTo>
                  <a:cubicBezTo>
                    <a:pt x="427" y="1544"/>
                    <a:pt x="425" y="1525"/>
                    <a:pt x="419" y="1507"/>
                  </a:cubicBezTo>
                  <a:cubicBezTo>
                    <a:pt x="412" y="1490"/>
                    <a:pt x="399" y="1474"/>
                    <a:pt x="400" y="1454"/>
                  </a:cubicBezTo>
                  <a:cubicBezTo>
                    <a:pt x="401" y="1433"/>
                    <a:pt x="402" y="1421"/>
                    <a:pt x="432" y="1396"/>
                  </a:cubicBezTo>
                  <a:cubicBezTo>
                    <a:pt x="461" y="1372"/>
                    <a:pt x="456" y="1348"/>
                    <a:pt x="464" y="1316"/>
                  </a:cubicBezTo>
                  <a:cubicBezTo>
                    <a:pt x="473" y="1283"/>
                    <a:pt x="484" y="1291"/>
                    <a:pt x="496" y="1271"/>
                  </a:cubicBezTo>
                  <a:cubicBezTo>
                    <a:pt x="507" y="1250"/>
                    <a:pt x="536" y="1219"/>
                    <a:pt x="547" y="1193"/>
                  </a:cubicBezTo>
                  <a:cubicBezTo>
                    <a:pt x="558" y="1167"/>
                    <a:pt x="581" y="1158"/>
                    <a:pt x="600" y="1143"/>
                  </a:cubicBezTo>
                  <a:cubicBezTo>
                    <a:pt x="619" y="1128"/>
                    <a:pt x="669" y="1123"/>
                    <a:pt x="697" y="1122"/>
                  </a:cubicBezTo>
                  <a:cubicBezTo>
                    <a:pt x="725" y="1122"/>
                    <a:pt x="727" y="1113"/>
                    <a:pt x="729" y="1090"/>
                  </a:cubicBezTo>
                  <a:cubicBezTo>
                    <a:pt x="731" y="1068"/>
                    <a:pt x="759" y="1054"/>
                    <a:pt x="779" y="1041"/>
                  </a:cubicBezTo>
                  <a:cubicBezTo>
                    <a:pt x="800" y="1028"/>
                    <a:pt x="815" y="1015"/>
                    <a:pt x="815" y="1015"/>
                  </a:cubicBezTo>
                  <a:cubicBezTo>
                    <a:pt x="810" y="1006"/>
                    <a:pt x="804" y="1004"/>
                    <a:pt x="792" y="1005"/>
                  </a:cubicBezTo>
                  <a:cubicBezTo>
                    <a:pt x="762" y="1007"/>
                    <a:pt x="743" y="993"/>
                    <a:pt x="736" y="964"/>
                  </a:cubicBezTo>
                  <a:cubicBezTo>
                    <a:pt x="734" y="960"/>
                    <a:pt x="734" y="960"/>
                    <a:pt x="734" y="960"/>
                  </a:cubicBezTo>
                  <a:cubicBezTo>
                    <a:pt x="702" y="837"/>
                    <a:pt x="702" y="837"/>
                    <a:pt x="702" y="837"/>
                  </a:cubicBezTo>
                  <a:cubicBezTo>
                    <a:pt x="751" y="795"/>
                    <a:pt x="751" y="795"/>
                    <a:pt x="751" y="795"/>
                  </a:cubicBezTo>
                  <a:cubicBezTo>
                    <a:pt x="772" y="805"/>
                    <a:pt x="772" y="805"/>
                    <a:pt x="772" y="805"/>
                  </a:cubicBezTo>
                  <a:lnTo>
                    <a:pt x="781" y="804"/>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6" name="出自【趣你的PPT】(微信:qunideppt)：最优质的PPT资源库"/>
            <p:cNvSpPr/>
            <p:nvPr/>
          </p:nvSpPr>
          <p:spPr bwMode="auto">
            <a:xfrm>
              <a:off x="5763791" y="3690640"/>
              <a:ext cx="146050" cy="212725"/>
            </a:xfrm>
            <a:custGeom>
              <a:avLst/>
              <a:gdLst>
                <a:gd name="T0" fmla="*/ 61 w 261"/>
                <a:gd name="T1" fmla="*/ 146 h 379"/>
                <a:gd name="T2" fmla="*/ 88 w 261"/>
                <a:gd name="T3" fmla="*/ 244 h 379"/>
                <a:gd name="T4" fmla="*/ 88 w 261"/>
                <a:gd name="T5" fmla="*/ 279 h 379"/>
                <a:gd name="T6" fmla="*/ 119 w 261"/>
                <a:gd name="T7" fmla="*/ 317 h 379"/>
                <a:gd name="T8" fmla="*/ 204 w 261"/>
                <a:gd name="T9" fmla="*/ 371 h 379"/>
                <a:gd name="T10" fmla="*/ 223 w 261"/>
                <a:gd name="T11" fmla="*/ 367 h 379"/>
                <a:gd name="T12" fmla="*/ 222 w 261"/>
                <a:gd name="T13" fmla="*/ 357 h 379"/>
                <a:gd name="T14" fmla="*/ 231 w 261"/>
                <a:gd name="T15" fmla="*/ 282 h 379"/>
                <a:gd name="T16" fmla="*/ 250 w 261"/>
                <a:gd name="T17" fmla="*/ 221 h 379"/>
                <a:gd name="T18" fmla="*/ 261 w 261"/>
                <a:gd name="T19" fmla="*/ 212 h 379"/>
                <a:gd name="T20" fmla="*/ 254 w 261"/>
                <a:gd name="T21" fmla="*/ 182 h 379"/>
                <a:gd name="T22" fmla="*/ 241 w 261"/>
                <a:gd name="T23" fmla="*/ 146 h 379"/>
                <a:gd name="T24" fmla="*/ 211 w 261"/>
                <a:gd name="T25" fmla="*/ 154 h 379"/>
                <a:gd name="T26" fmla="*/ 182 w 261"/>
                <a:gd name="T27" fmla="*/ 95 h 379"/>
                <a:gd name="T28" fmla="*/ 188 w 261"/>
                <a:gd name="T29" fmla="*/ 55 h 379"/>
                <a:gd name="T30" fmla="*/ 191 w 261"/>
                <a:gd name="T31" fmla="*/ 20 h 379"/>
                <a:gd name="T32" fmla="*/ 113 w 261"/>
                <a:gd name="T33" fmla="*/ 2 h 379"/>
                <a:gd name="T34" fmla="*/ 7 w 261"/>
                <a:gd name="T35" fmla="*/ 67 h 379"/>
                <a:gd name="T36" fmla="*/ 60 w 261"/>
                <a:gd name="T37" fmla="*/ 122 h 379"/>
                <a:gd name="T38" fmla="*/ 61 w 261"/>
                <a:gd name="T39" fmla="*/ 14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1" h="379">
                  <a:moveTo>
                    <a:pt x="61" y="146"/>
                  </a:moveTo>
                  <a:cubicBezTo>
                    <a:pt x="61" y="146"/>
                    <a:pt x="82" y="224"/>
                    <a:pt x="88" y="244"/>
                  </a:cubicBezTo>
                  <a:cubicBezTo>
                    <a:pt x="94" y="263"/>
                    <a:pt x="90" y="265"/>
                    <a:pt x="88" y="279"/>
                  </a:cubicBezTo>
                  <a:cubicBezTo>
                    <a:pt x="86" y="292"/>
                    <a:pt x="86" y="293"/>
                    <a:pt x="119" y="317"/>
                  </a:cubicBezTo>
                  <a:cubicBezTo>
                    <a:pt x="151" y="340"/>
                    <a:pt x="192" y="379"/>
                    <a:pt x="204" y="371"/>
                  </a:cubicBezTo>
                  <a:cubicBezTo>
                    <a:pt x="223" y="367"/>
                    <a:pt x="223" y="367"/>
                    <a:pt x="223" y="367"/>
                  </a:cubicBezTo>
                  <a:cubicBezTo>
                    <a:pt x="222" y="362"/>
                    <a:pt x="222" y="362"/>
                    <a:pt x="222" y="357"/>
                  </a:cubicBezTo>
                  <a:cubicBezTo>
                    <a:pt x="216" y="318"/>
                    <a:pt x="222" y="305"/>
                    <a:pt x="231" y="282"/>
                  </a:cubicBezTo>
                  <a:cubicBezTo>
                    <a:pt x="240" y="259"/>
                    <a:pt x="239" y="234"/>
                    <a:pt x="250" y="221"/>
                  </a:cubicBezTo>
                  <a:cubicBezTo>
                    <a:pt x="254" y="215"/>
                    <a:pt x="253" y="213"/>
                    <a:pt x="261" y="212"/>
                  </a:cubicBezTo>
                  <a:cubicBezTo>
                    <a:pt x="261" y="212"/>
                    <a:pt x="256" y="197"/>
                    <a:pt x="254" y="182"/>
                  </a:cubicBezTo>
                  <a:cubicBezTo>
                    <a:pt x="253" y="167"/>
                    <a:pt x="256" y="145"/>
                    <a:pt x="241" y="146"/>
                  </a:cubicBezTo>
                  <a:cubicBezTo>
                    <a:pt x="226" y="148"/>
                    <a:pt x="225" y="164"/>
                    <a:pt x="211" y="154"/>
                  </a:cubicBezTo>
                  <a:cubicBezTo>
                    <a:pt x="197" y="143"/>
                    <a:pt x="193" y="116"/>
                    <a:pt x="182" y="95"/>
                  </a:cubicBezTo>
                  <a:cubicBezTo>
                    <a:pt x="170" y="74"/>
                    <a:pt x="179" y="59"/>
                    <a:pt x="188" y="55"/>
                  </a:cubicBezTo>
                  <a:cubicBezTo>
                    <a:pt x="197" y="51"/>
                    <a:pt x="209" y="31"/>
                    <a:pt x="191" y="20"/>
                  </a:cubicBezTo>
                  <a:cubicBezTo>
                    <a:pt x="174" y="10"/>
                    <a:pt x="131" y="0"/>
                    <a:pt x="113" y="2"/>
                  </a:cubicBezTo>
                  <a:cubicBezTo>
                    <a:pt x="95" y="5"/>
                    <a:pt x="0" y="52"/>
                    <a:pt x="7" y="67"/>
                  </a:cubicBezTo>
                  <a:cubicBezTo>
                    <a:pt x="15" y="82"/>
                    <a:pt x="55" y="117"/>
                    <a:pt x="60" y="122"/>
                  </a:cubicBezTo>
                  <a:cubicBezTo>
                    <a:pt x="65" y="128"/>
                    <a:pt x="61" y="146"/>
                    <a:pt x="61" y="146"/>
                  </a:cubicBez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7" name="出自【趣你的PPT】(微信:qunideppt)：最优质的PPT资源库"/>
            <p:cNvSpPr/>
            <p:nvPr/>
          </p:nvSpPr>
          <p:spPr bwMode="auto">
            <a:xfrm>
              <a:off x="5970166" y="3206452"/>
              <a:ext cx="655638" cy="582612"/>
            </a:xfrm>
            <a:custGeom>
              <a:avLst/>
              <a:gdLst>
                <a:gd name="T0" fmla="*/ 1160 w 1173"/>
                <a:gd name="T1" fmla="*/ 513 h 1039"/>
                <a:gd name="T2" fmla="*/ 1107 w 1173"/>
                <a:gd name="T3" fmla="*/ 544 h 1039"/>
                <a:gd name="T4" fmla="*/ 1014 w 1173"/>
                <a:gd name="T5" fmla="*/ 620 h 1039"/>
                <a:gd name="T6" fmla="*/ 958 w 1173"/>
                <a:gd name="T7" fmla="*/ 716 h 1039"/>
                <a:gd name="T8" fmla="*/ 930 w 1173"/>
                <a:gd name="T9" fmla="*/ 787 h 1039"/>
                <a:gd name="T10" fmla="*/ 855 w 1173"/>
                <a:gd name="T11" fmla="*/ 802 h 1039"/>
                <a:gd name="T12" fmla="*/ 777 w 1173"/>
                <a:gd name="T13" fmla="*/ 835 h 1039"/>
                <a:gd name="T14" fmla="*/ 707 w 1173"/>
                <a:gd name="T15" fmla="*/ 882 h 1039"/>
                <a:gd name="T16" fmla="*/ 636 w 1173"/>
                <a:gd name="T17" fmla="*/ 939 h 1039"/>
                <a:gd name="T18" fmla="*/ 585 w 1173"/>
                <a:gd name="T19" fmla="*/ 1016 h 1039"/>
                <a:gd name="T20" fmla="*/ 551 w 1173"/>
                <a:gd name="T21" fmla="*/ 1032 h 1039"/>
                <a:gd name="T22" fmla="*/ 530 w 1173"/>
                <a:gd name="T23" fmla="*/ 1007 h 1039"/>
                <a:gd name="T24" fmla="*/ 526 w 1173"/>
                <a:gd name="T25" fmla="*/ 966 h 1039"/>
                <a:gd name="T26" fmla="*/ 547 w 1173"/>
                <a:gd name="T27" fmla="*/ 943 h 1039"/>
                <a:gd name="T28" fmla="*/ 513 w 1173"/>
                <a:gd name="T29" fmla="*/ 949 h 1039"/>
                <a:gd name="T30" fmla="*/ 471 w 1173"/>
                <a:gd name="T31" fmla="*/ 960 h 1039"/>
                <a:gd name="T32" fmla="*/ 487 w 1173"/>
                <a:gd name="T33" fmla="*/ 917 h 1039"/>
                <a:gd name="T34" fmla="*/ 483 w 1173"/>
                <a:gd name="T35" fmla="*/ 873 h 1039"/>
                <a:gd name="T36" fmla="*/ 495 w 1173"/>
                <a:gd name="T37" fmla="*/ 843 h 1039"/>
                <a:gd name="T38" fmla="*/ 530 w 1173"/>
                <a:gd name="T39" fmla="*/ 790 h 1039"/>
                <a:gd name="T40" fmla="*/ 566 w 1173"/>
                <a:gd name="T41" fmla="*/ 739 h 1039"/>
                <a:gd name="T42" fmla="*/ 573 w 1173"/>
                <a:gd name="T43" fmla="*/ 679 h 1039"/>
                <a:gd name="T44" fmla="*/ 551 w 1173"/>
                <a:gd name="T45" fmla="*/ 645 h 1039"/>
                <a:gd name="T46" fmla="*/ 504 w 1173"/>
                <a:gd name="T47" fmla="*/ 613 h 1039"/>
                <a:gd name="T48" fmla="*/ 447 w 1173"/>
                <a:gd name="T49" fmla="*/ 626 h 1039"/>
                <a:gd name="T50" fmla="*/ 376 w 1173"/>
                <a:gd name="T51" fmla="*/ 633 h 1039"/>
                <a:gd name="T52" fmla="*/ 365 w 1173"/>
                <a:gd name="T53" fmla="*/ 662 h 1039"/>
                <a:gd name="T54" fmla="*/ 340 w 1173"/>
                <a:gd name="T55" fmla="*/ 698 h 1039"/>
                <a:gd name="T56" fmla="*/ 304 w 1173"/>
                <a:gd name="T57" fmla="*/ 769 h 1039"/>
                <a:gd name="T58" fmla="*/ 254 w 1173"/>
                <a:gd name="T59" fmla="*/ 820 h 1039"/>
                <a:gd name="T60" fmla="*/ 191 w 1173"/>
                <a:gd name="T61" fmla="*/ 863 h 1039"/>
                <a:gd name="T62" fmla="*/ 163 w 1173"/>
                <a:gd name="T63" fmla="*/ 825 h 1039"/>
                <a:gd name="T64" fmla="*/ 139 w 1173"/>
                <a:gd name="T65" fmla="*/ 785 h 1039"/>
                <a:gd name="T66" fmla="*/ 102 w 1173"/>
                <a:gd name="T67" fmla="*/ 766 h 1039"/>
                <a:gd name="T68" fmla="*/ 71 w 1173"/>
                <a:gd name="T69" fmla="*/ 743 h 1039"/>
                <a:gd name="T70" fmla="*/ 51 w 1173"/>
                <a:gd name="T71" fmla="*/ 740 h 1039"/>
                <a:gd name="T72" fmla="*/ 11 w 1173"/>
                <a:gd name="T73" fmla="*/ 710 h 1039"/>
                <a:gd name="T74" fmla="*/ 22 w 1173"/>
                <a:gd name="T75" fmla="*/ 654 h 1039"/>
                <a:gd name="T76" fmla="*/ 61 w 1173"/>
                <a:gd name="T77" fmla="*/ 595 h 1039"/>
                <a:gd name="T78" fmla="*/ 0 w 1173"/>
                <a:gd name="T79" fmla="*/ 480 h 1039"/>
                <a:gd name="T80" fmla="*/ 39 w 1173"/>
                <a:gd name="T81" fmla="*/ 283 h 1039"/>
                <a:gd name="T82" fmla="*/ 327 w 1173"/>
                <a:gd name="T83" fmla="*/ 142 h 1039"/>
                <a:gd name="T84" fmla="*/ 519 w 1173"/>
                <a:gd name="T85" fmla="*/ 39 h 1039"/>
                <a:gd name="T86" fmla="*/ 777 w 1173"/>
                <a:gd name="T87" fmla="*/ 0 h 1039"/>
                <a:gd name="T88" fmla="*/ 1160 w 1173"/>
                <a:gd name="T89" fmla="*/ 130 h 1039"/>
                <a:gd name="T90" fmla="*/ 1160 w 1173"/>
                <a:gd name="T91" fmla="*/ 288 h 1039"/>
                <a:gd name="T92" fmla="*/ 1164 w 1173"/>
                <a:gd name="T93" fmla="*/ 464 h 1039"/>
                <a:gd name="T94" fmla="*/ 1173 w 1173"/>
                <a:gd name="T95" fmla="*/ 502 h 1039"/>
                <a:gd name="T96" fmla="*/ 1160 w 1173"/>
                <a:gd name="T97" fmla="*/ 513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3" h="1039">
                  <a:moveTo>
                    <a:pt x="1160" y="513"/>
                  </a:moveTo>
                  <a:cubicBezTo>
                    <a:pt x="1141" y="528"/>
                    <a:pt x="1120" y="539"/>
                    <a:pt x="1107" y="544"/>
                  </a:cubicBezTo>
                  <a:cubicBezTo>
                    <a:pt x="1086" y="553"/>
                    <a:pt x="1031" y="596"/>
                    <a:pt x="1014" y="620"/>
                  </a:cubicBezTo>
                  <a:cubicBezTo>
                    <a:pt x="998" y="644"/>
                    <a:pt x="966" y="694"/>
                    <a:pt x="958" y="716"/>
                  </a:cubicBezTo>
                  <a:cubicBezTo>
                    <a:pt x="950" y="739"/>
                    <a:pt x="941" y="763"/>
                    <a:pt x="930" y="787"/>
                  </a:cubicBezTo>
                  <a:cubicBezTo>
                    <a:pt x="918" y="811"/>
                    <a:pt x="876" y="795"/>
                    <a:pt x="855" y="802"/>
                  </a:cubicBezTo>
                  <a:cubicBezTo>
                    <a:pt x="833" y="810"/>
                    <a:pt x="791" y="827"/>
                    <a:pt x="777" y="835"/>
                  </a:cubicBezTo>
                  <a:cubicBezTo>
                    <a:pt x="764" y="843"/>
                    <a:pt x="723" y="865"/>
                    <a:pt x="707" y="882"/>
                  </a:cubicBezTo>
                  <a:cubicBezTo>
                    <a:pt x="691" y="900"/>
                    <a:pt x="653" y="916"/>
                    <a:pt x="636" y="939"/>
                  </a:cubicBezTo>
                  <a:cubicBezTo>
                    <a:pt x="619" y="962"/>
                    <a:pt x="590" y="993"/>
                    <a:pt x="585" y="1016"/>
                  </a:cubicBezTo>
                  <a:cubicBezTo>
                    <a:pt x="580" y="1039"/>
                    <a:pt x="560" y="1037"/>
                    <a:pt x="551" y="1032"/>
                  </a:cubicBezTo>
                  <a:cubicBezTo>
                    <a:pt x="541" y="1026"/>
                    <a:pt x="536" y="1013"/>
                    <a:pt x="530" y="1007"/>
                  </a:cubicBezTo>
                  <a:cubicBezTo>
                    <a:pt x="525" y="1001"/>
                    <a:pt x="522" y="981"/>
                    <a:pt x="526" y="966"/>
                  </a:cubicBezTo>
                  <a:cubicBezTo>
                    <a:pt x="530" y="950"/>
                    <a:pt x="540" y="957"/>
                    <a:pt x="547" y="943"/>
                  </a:cubicBezTo>
                  <a:cubicBezTo>
                    <a:pt x="555" y="929"/>
                    <a:pt x="521" y="942"/>
                    <a:pt x="513" y="949"/>
                  </a:cubicBezTo>
                  <a:cubicBezTo>
                    <a:pt x="505" y="955"/>
                    <a:pt x="491" y="966"/>
                    <a:pt x="471" y="960"/>
                  </a:cubicBezTo>
                  <a:cubicBezTo>
                    <a:pt x="452" y="955"/>
                    <a:pt x="477" y="930"/>
                    <a:pt x="487" y="917"/>
                  </a:cubicBezTo>
                  <a:cubicBezTo>
                    <a:pt x="497" y="904"/>
                    <a:pt x="483" y="886"/>
                    <a:pt x="483" y="873"/>
                  </a:cubicBezTo>
                  <a:cubicBezTo>
                    <a:pt x="483" y="861"/>
                    <a:pt x="478" y="852"/>
                    <a:pt x="495" y="843"/>
                  </a:cubicBezTo>
                  <a:cubicBezTo>
                    <a:pt x="513" y="834"/>
                    <a:pt x="518" y="819"/>
                    <a:pt x="530" y="790"/>
                  </a:cubicBezTo>
                  <a:cubicBezTo>
                    <a:pt x="542" y="761"/>
                    <a:pt x="547" y="761"/>
                    <a:pt x="566" y="739"/>
                  </a:cubicBezTo>
                  <a:cubicBezTo>
                    <a:pt x="585" y="717"/>
                    <a:pt x="578" y="706"/>
                    <a:pt x="573" y="679"/>
                  </a:cubicBezTo>
                  <a:cubicBezTo>
                    <a:pt x="568" y="651"/>
                    <a:pt x="568" y="656"/>
                    <a:pt x="551" y="645"/>
                  </a:cubicBezTo>
                  <a:cubicBezTo>
                    <a:pt x="533" y="635"/>
                    <a:pt x="510" y="627"/>
                    <a:pt x="504" y="613"/>
                  </a:cubicBezTo>
                  <a:cubicBezTo>
                    <a:pt x="499" y="600"/>
                    <a:pt x="464" y="616"/>
                    <a:pt x="447" y="626"/>
                  </a:cubicBezTo>
                  <a:cubicBezTo>
                    <a:pt x="431" y="636"/>
                    <a:pt x="402" y="636"/>
                    <a:pt x="376" y="633"/>
                  </a:cubicBezTo>
                  <a:cubicBezTo>
                    <a:pt x="349" y="630"/>
                    <a:pt x="356" y="641"/>
                    <a:pt x="365" y="662"/>
                  </a:cubicBezTo>
                  <a:cubicBezTo>
                    <a:pt x="374" y="682"/>
                    <a:pt x="359" y="670"/>
                    <a:pt x="340" y="698"/>
                  </a:cubicBezTo>
                  <a:cubicBezTo>
                    <a:pt x="320" y="726"/>
                    <a:pt x="312" y="750"/>
                    <a:pt x="304" y="769"/>
                  </a:cubicBezTo>
                  <a:cubicBezTo>
                    <a:pt x="297" y="787"/>
                    <a:pt x="262" y="812"/>
                    <a:pt x="254" y="820"/>
                  </a:cubicBezTo>
                  <a:cubicBezTo>
                    <a:pt x="247" y="827"/>
                    <a:pt x="223" y="832"/>
                    <a:pt x="191" y="863"/>
                  </a:cubicBezTo>
                  <a:cubicBezTo>
                    <a:pt x="191" y="863"/>
                    <a:pt x="177" y="836"/>
                    <a:pt x="163" y="825"/>
                  </a:cubicBezTo>
                  <a:cubicBezTo>
                    <a:pt x="148" y="814"/>
                    <a:pt x="144" y="801"/>
                    <a:pt x="139" y="785"/>
                  </a:cubicBezTo>
                  <a:cubicBezTo>
                    <a:pt x="134" y="769"/>
                    <a:pt x="127" y="757"/>
                    <a:pt x="102" y="766"/>
                  </a:cubicBezTo>
                  <a:cubicBezTo>
                    <a:pt x="78" y="774"/>
                    <a:pt x="77" y="755"/>
                    <a:pt x="71" y="743"/>
                  </a:cubicBezTo>
                  <a:cubicBezTo>
                    <a:pt x="66" y="731"/>
                    <a:pt x="63" y="736"/>
                    <a:pt x="51" y="740"/>
                  </a:cubicBezTo>
                  <a:cubicBezTo>
                    <a:pt x="39" y="744"/>
                    <a:pt x="21" y="744"/>
                    <a:pt x="11" y="710"/>
                  </a:cubicBezTo>
                  <a:cubicBezTo>
                    <a:pt x="1" y="676"/>
                    <a:pt x="4" y="676"/>
                    <a:pt x="22" y="654"/>
                  </a:cubicBezTo>
                  <a:cubicBezTo>
                    <a:pt x="41" y="631"/>
                    <a:pt x="61" y="595"/>
                    <a:pt x="61" y="595"/>
                  </a:cubicBezTo>
                  <a:cubicBezTo>
                    <a:pt x="0" y="480"/>
                    <a:pt x="0" y="480"/>
                    <a:pt x="0" y="480"/>
                  </a:cubicBezTo>
                  <a:cubicBezTo>
                    <a:pt x="39" y="283"/>
                    <a:pt x="39" y="283"/>
                    <a:pt x="39" y="283"/>
                  </a:cubicBezTo>
                  <a:cubicBezTo>
                    <a:pt x="327" y="142"/>
                    <a:pt x="327" y="142"/>
                    <a:pt x="327" y="142"/>
                  </a:cubicBezTo>
                  <a:cubicBezTo>
                    <a:pt x="519" y="39"/>
                    <a:pt x="519" y="39"/>
                    <a:pt x="519" y="39"/>
                  </a:cubicBezTo>
                  <a:cubicBezTo>
                    <a:pt x="777" y="0"/>
                    <a:pt x="777" y="0"/>
                    <a:pt x="777" y="0"/>
                  </a:cubicBezTo>
                  <a:cubicBezTo>
                    <a:pt x="1160" y="130"/>
                    <a:pt x="1160" y="130"/>
                    <a:pt x="1160" y="130"/>
                  </a:cubicBezTo>
                  <a:cubicBezTo>
                    <a:pt x="1160" y="288"/>
                    <a:pt x="1160" y="288"/>
                    <a:pt x="1160" y="288"/>
                  </a:cubicBezTo>
                  <a:cubicBezTo>
                    <a:pt x="1164" y="464"/>
                    <a:pt x="1164" y="464"/>
                    <a:pt x="1164" y="464"/>
                  </a:cubicBezTo>
                  <a:cubicBezTo>
                    <a:pt x="1173" y="502"/>
                    <a:pt x="1173" y="502"/>
                    <a:pt x="1173" y="502"/>
                  </a:cubicBezTo>
                  <a:lnTo>
                    <a:pt x="1160" y="513"/>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8" name="出自【趣你的PPT】(微信:qunideppt)：最优质的PPT资源库"/>
            <p:cNvSpPr/>
            <p:nvPr/>
          </p:nvSpPr>
          <p:spPr bwMode="auto">
            <a:xfrm>
              <a:off x="6103516" y="2833390"/>
              <a:ext cx="938213" cy="654050"/>
            </a:xfrm>
            <a:custGeom>
              <a:avLst/>
              <a:gdLst>
                <a:gd name="T0" fmla="*/ 1658 w 1676"/>
                <a:gd name="T1" fmla="*/ 410 h 1169"/>
                <a:gd name="T2" fmla="*/ 1670 w 1676"/>
                <a:gd name="T3" fmla="*/ 434 h 1169"/>
                <a:gd name="T4" fmla="*/ 1657 w 1676"/>
                <a:gd name="T5" fmla="*/ 546 h 1169"/>
                <a:gd name="T6" fmla="*/ 1597 w 1676"/>
                <a:gd name="T7" fmla="*/ 592 h 1169"/>
                <a:gd name="T8" fmla="*/ 1611 w 1676"/>
                <a:gd name="T9" fmla="*/ 645 h 1169"/>
                <a:gd name="T10" fmla="*/ 1582 w 1676"/>
                <a:gd name="T11" fmla="*/ 647 h 1169"/>
                <a:gd name="T12" fmla="*/ 1527 w 1676"/>
                <a:gd name="T13" fmla="*/ 597 h 1169"/>
                <a:gd name="T14" fmla="*/ 1469 w 1676"/>
                <a:gd name="T15" fmla="*/ 565 h 1169"/>
                <a:gd name="T16" fmla="*/ 1467 w 1676"/>
                <a:gd name="T17" fmla="*/ 662 h 1169"/>
                <a:gd name="T18" fmla="*/ 1421 w 1676"/>
                <a:gd name="T19" fmla="*/ 708 h 1169"/>
                <a:gd name="T20" fmla="*/ 1379 w 1676"/>
                <a:gd name="T21" fmla="*/ 793 h 1169"/>
                <a:gd name="T22" fmla="*/ 1306 w 1676"/>
                <a:gd name="T23" fmla="*/ 833 h 1169"/>
                <a:gd name="T24" fmla="*/ 1240 w 1676"/>
                <a:gd name="T25" fmla="*/ 856 h 1169"/>
                <a:gd name="T26" fmla="*/ 1271 w 1676"/>
                <a:gd name="T27" fmla="*/ 911 h 1169"/>
                <a:gd name="T28" fmla="*/ 1271 w 1676"/>
                <a:gd name="T29" fmla="*/ 958 h 1169"/>
                <a:gd name="T30" fmla="*/ 1212 w 1676"/>
                <a:gd name="T31" fmla="*/ 981 h 1169"/>
                <a:gd name="T32" fmla="*/ 1112 w 1676"/>
                <a:gd name="T33" fmla="*/ 994 h 1169"/>
                <a:gd name="T34" fmla="*/ 1050 w 1676"/>
                <a:gd name="T35" fmla="*/ 952 h 1169"/>
                <a:gd name="T36" fmla="*/ 1008 w 1676"/>
                <a:gd name="T37" fmla="*/ 1012 h 1169"/>
                <a:gd name="T38" fmla="*/ 985 w 1676"/>
                <a:gd name="T39" fmla="*/ 1072 h 1169"/>
                <a:gd name="T40" fmla="*/ 950 w 1676"/>
                <a:gd name="T41" fmla="*/ 1141 h 1169"/>
                <a:gd name="T42" fmla="*/ 935 w 1676"/>
                <a:gd name="T43" fmla="*/ 1169 h 1169"/>
                <a:gd name="T44" fmla="*/ 897 w 1676"/>
                <a:gd name="T45" fmla="*/ 1131 h 1169"/>
                <a:gd name="T46" fmla="*/ 874 w 1676"/>
                <a:gd name="T47" fmla="*/ 1070 h 1169"/>
                <a:gd name="T48" fmla="*/ 832 w 1676"/>
                <a:gd name="T49" fmla="*/ 1009 h 1169"/>
                <a:gd name="T50" fmla="*/ 791 w 1676"/>
                <a:gd name="T51" fmla="*/ 958 h 1169"/>
                <a:gd name="T52" fmla="*/ 787 w 1676"/>
                <a:gd name="T53" fmla="*/ 891 h 1169"/>
                <a:gd name="T54" fmla="*/ 738 w 1676"/>
                <a:gd name="T55" fmla="*/ 833 h 1169"/>
                <a:gd name="T56" fmla="*/ 700 w 1676"/>
                <a:gd name="T57" fmla="*/ 777 h 1169"/>
                <a:gd name="T58" fmla="*/ 665 w 1676"/>
                <a:gd name="T59" fmla="*/ 728 h 1169"/>
                <a:gd name="T60" fmla="*/ 639 w 1676"/>
                <a:gd name="T61" fmla="*/ 736 h 1169"/>
                <a:gd name="T62" fmla="*/ 617 w 1676"/>
                <a:gd name="T63" fmla="*/ 779 h 1169"/>
                <a:gd name="T64" fmla="*/ 597 w 1676"/>
                <a:gd name="T65" fmla="*/ 732 h 1169"/>
                <a:gd name="T66" fmla="*/ 562 w 1676"/>
                <a:gd name="T67" fmla="*/ 691 h 1169"/>
                <a:gd name="T68" fmla="*/ 447 w 1676"/>
                <a:gd name="T69" fmla="*/ 699 h 1169"/>
                <a:gd name="T70" fmla="*/ 203 w 1676"/>
                <a:gd name="T71" fmla="*/ 616 h 1169"/>
                <a:gd name="T72" fmla="*/ 0 w 1676"/>
                <a:gd name="T73" fmla="*/ 321 h 1169"/>
                <a:gd name="T74" fmla="*/ 22 w 1676"/>
                <a:gd name="T75" fmla="*/ 94 h 1169"/>
                <a:gd name="T76" fmla="*/ 539 w 1676"/>
                <a:gd name="T77" fmla="*/ 0 h 1169"/>
                <a:gd name="T78" fmla="*/ 1165 w 1676"/>
                <a:gd name="T79" fmla="*/ 157 h 1169"/>
                <a:gd name="T80" fmla="*/ 1491 w 1676"/>
                <a:gd name="T81" fmla="*/ 279 h 1169"/>
                <a:gd name="T82" fmla="*/ 1606 w 1676"/>
                <a:gd name="T83" fmla="*/ 383 h 1169"/>
                <a:gd name="T84" fmla="*/ 1655 w 1676"/>
                <a:gd name="T85" fmla="*/ 406 h 1169"/>
                <a:gd name="T86" fmla="*/ 1658 w 1676"/>
                <a:gd name="T87" fmla="*/ 41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6" h="1169">
                  <a:moveTo>
                    <a:pt x="1658" y="410"/>
                  </a:moveTo>
                  <a:cubicBezTo>
                    <a:pt x="1663" y="416"/>
                    <a:pt x="1668" y="424"/>
                    <a:pt x="1670" y="434"/>
                  </a:cubicBezTo>
                  <a:cubicBezTo>
                    <a:pt x="1676" y="467"/>
                    <a:pt x="1669" y="526"/>
                    <a:pt x="1657" y="546"/>
                  </a:cubicBezTo>
                  <a:cubicBezTo>
                    <a:pt x="1646" y="567"/>
                    <a:pt x="1619" y="579"/>
                    <a:pt x="1597" y="592"/>
                  </a:cubicBezTo>
                  <a:cubicBezTo>
                    <a:pt x="1574" y="606"/>
                    <a:pt x="1591" y="615"/>
                    <a:pt x="1611" y="645"/>
                  </a:cubicBezTo>
                  <a:cubicBezTo>
                    <a:pt x="1632" y="674"/>
                    <a:pt x="1598" y="660"/>
                    <a:pt x="1582" y="647"/>
                  </a:cubicBezTo>
                  <a:cubicBezTo>
                    <a:pt x="1565" y="633"/>
                    <a:pt x="1547" y="635"/>
                    <a:pt x="1527" y="597"/>
                  </a:cubicBezTo>
                  <a:cubicBezTo>
                    <a:pt x="1508" y="559"/>
                    <a:pt x="1493" y="559"/>
                    <a:pt x="1469" y="565"/>
                  </a:cubicBezTo>
                  <a:cubicBezTo>
                    <a:pt x="1445" y="570"/>
                    <a:pt x="1458" y="630"/>
                    <a:pt x="1467" y="662"/>
                  </a:cubicBezTo>
                  <a:cubicBezTo>
                    <a:pt x="1476" y="694"/>
                    <a:pt x="1458" y="698"/>
                    <a:pt x="1421" y="708"/>
                  </a:cubicBezTo>
                  <a:cubicBezTo>
                    <a:pt x="1384" y="718"/>
                    <a:pt x="1389" y="758"/>
                    <a:pt x="1379" y="793"/>
                  </a:cubicBezTo>
                  <a:cubicBezTo>
                    <a:pt x="1368" y="828"/>
                    <a:pt x="1324" y="832"/>
                    <a:pt x="1306" y="833"/>
                  </a:cubicBezTo>
                  <a:cubicBezTo>
                    <a:pt x="1287" y="834"/>
                    <a:pt x="1254" y="842"/>
                    <a:pt x="1240" y="856"/>
                  </a:cubicBezTo>
                  <a:cubicBezTo>
                    <a:pt x="1227" y="869"/>
                    <a:pt x="1255" y="885"/>
                    <a:pt x="1271" y="911"/>
                  </a:cubicBezTo>
                  <a:cubicBezTo>
                    <a:pt x="1287" y="937"/>
                    <a:pt x="1286" y="950"/>
                    <a:pt x="1271" y="958"/>
                  </a:cubicBezTo>
                  <a:cubicBezTo>
                    <a:pt x="1256" y="966"/>
                    <a:pt x="1234" y="972"/>
                    <a:pt x="1212" y="981"/>
                  </a:cubicBezTo>
                  <a:cubicBezTo>
                    <a:pt x="1189" y="989"/>
                    <a:pt x="1139" y="996"/>
                    <a:pt x="1112" y="994"/>
                  </a:cubicBezTo>
                  <a:cubicBezTo>
                    <a:pt x="1086" y="992"/>
                    <a:pt x="1074" y="961"/>
                    <a:pt x="1050" y="952"/>
                  </a:cubicBezTo>
                  <a:cubicBezTo>
                    <a:pt x="1025" y="943"/>
                    <a:pt x="1012" y="979"/>
                    <a:pt x="1008" y="1012"/>
                  </a:cubicBezTo>
                  <a:cubicBezTo>
                    <a:pt x="1004" y="1046"/>
                    <a:pt x="1003" y="1047"/>
                    <a:pt x="985" y="1072"/>
                  </a:cubicBezTo>
                  <a:cubicBezTo>
                    <a:pt x="968" y="1096"/>
                    <a:pt x="959" y="1109"/>
                    <a:pt x="950" y="1141"/>
                  </a:cubicBezTo>
                  <a:cubicBezTo>
                    <a:pt x="947" y="1156"/>
                    <a:pt x="949" y="1158"/>
                    <a:pt x="935" y="1169"/>
                  </a:cubicBezTo>
                  <a:cubicBezTo>
                    <a:pt x="935" y="1169"/>
                    <a:pt x="895" y="1160"/>
                    <a:pt x="897" y="1131"/>
                  </a:cubicBezTo>
                  <a:cubicBezTo>
                    <a:pt x="899" y="1103"/>
                    <a:pt x="891" y="1083"/>
                    <a:pt x="874" y="1070"/>
                  </a:cubicBezTo>
                  <a:cubicBezTo>
                    <a:pt x="858" y="1057"/>
                    <a:pt x="845" y="1036"/>
                    <a:pt x="832" y="1009"/>
                  </a:cubicBezTo>
                  <a:cubicBezTo>
                    <a:pt x="819" y="982"/>
                    <a:pt x="772" y="979"/>
                    <a:pt x="791" y="958"/>
                  </a:cubicBezTo>
                  <a:cubicBezTo>
                    <a:pt x="809" y="938"/>
                    <a:pt x="810" y="906"/>
                    <a:pt x="787" y="891"/>
                  </a:cubicBezTo>
                  <a:cubicBezTo>
                    <a:pt x="763" y="875"/>
                    <a:pt x="750" y="857"/>
                    <a:pt x="738" y="833"/>
                  </a:cubicBezTo>
                  <a:cubicBezTo>
                    <a:pt x="727" y="810"/>
                    <a:pt x="721" y="799"/>
                    <a:pt x="700" y="777"/>
                  </a:cubicBezTo>
                  <a:cubicBezTo>
                    <a:pt x="679" y="754"/>
                    <a:pt x="672" y="736"/>
                    <a:pt x="665" y="728"/>
                  </a:cubicBezTo>
                  <a:cubicBezTo>
                    <a:pt x="658" y="720"/>
                    <a:pt x="645" y="721"/>
                    <a:pt x="639" y="736"/>
                  </a:cubicBezTo>
                  <a:cubicBezTo>
                    <a:pt x="634" y="752"/>
                    <a:pt x="630" y="775"/>
                    <a:pt x="617" y="779"/>
                  </a:cubicBezTo>
                  <a:cubicBezTo>
                    <a:pt x="604" y="784"/>
                    <a:pt x="599" y="758"/>
                    <a:pt x="597" y="732"/>
                  </a:cubicBezTo>
                  <a:cubicBezTo>
                    <a:pt x="595" y="706"/>
                    <a:pt x="587" y="695"/>
                    <a:pt x="562" y="691"/>
                  </a:cubicBezTo>
                  <a:cubicBezTo>
                    <a:pt x="537" y="687"/>
                    <a:pt x="475" y="691"/>
                    <a:pt x="447" y="699"/>
                  </a:cubicBezTo>
                  <a:cubicBezTo>
                    <a:pt x="419" y="706"/>
                    <a:pt x="203" y="616"/>
                    <a:pt x="203" y="616"/>
                  </a:cubicBezTo>
                  <a:cubicBezTo>
                    <a:pt x="0" y="321"/>
                    <a:pt x="0" y="321"/>
                    <a:pt x="0" y="321"/>
                  </a:cubicBezTo>
                  <a:cubicBezTo>
                    <a:pt x="22" y="94"/>
                    <a:pt x="22" y="94"/>
                    <a:pt x="22" y="94"/>
                  </a:cubicBezTo>
                  <a:cubicBezTo>
                    <a:pt x="539" y="0"/>
                    <a:pt x="539" y="0"/>
                    <a:pt x="539" y="0"/>
                  </a:cubicBezTo>
                  <a:cubicBezTo>
                    <a:pt x="1165" y="157"/>
                    <a:pt x="1165" y="157"/>
                    <a:pt x="1165" y="157"/>
                  </a:cubicBezTo>
                  <a:cubicBezTo>
                    <a:pt x="1491" y="279"/>
                    <a:pt x="1491" y="279"/>
                    <a:pt x="1491" y="279"/>
                  </a:cubicBezTo>
                  <a:cubicBezTo>
                    <a:pt x="1606" y="383"/>
                    <a:pt x="1606" y="383"/>
                    <a:pt x="1606" y="383"/>
                  </a:cubicBezTo>
                  <a:cubicBezTo>
                    <a:pt x="1655" y="406"/>
                    <a:pt x="1655" y="406"/>
                    <a:pt x="1655" y="406"/>
                  </a:cubicBezTo>
                  <a:lnTo>
                    <a:pt x="1658" y="410"/>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39" name="出自【趣你的PPT】(微信:qunideppt)：最优质的PPT资源库"/>
            <p:cNvSpPr/>
            <p:nvPr/>
          </p:nvSpPr>
          <p:spPr bwMode="auto">
            <a:xfrm>
              <a:off x="5943179" y="1990427"/>
              <a:ext cx="1258888" cy="1120775"/>
            </a:xfrm>
            <a:custGeom>
              <a:avLst/>
              <a:gdLst>
                <a:gd name="T0" fmla="*/ 124 w 2249"/>
                <a:gd name="T1" fmla="*/ 64 h 2002"/>
                <a:gd name="T2" fmla="*/ 263 w 2249"/>
                <a:gd name="T3" fmla="*/ 32 h 2002"/>
                <a:gd name="T4" fmla="*/ 394 w 2249"/>
                <a:gd name="T5" fmla="*/ 14 h 2002"/>
                <a:gd name="T6" fmla="*/ 494 w 2249"/>
                <a:gd name="T7" fmla="*/ 44 h 2002"/>
                <a:gd name="T8" fmla="*/ 595 w 2249"/>
                <a:gd name="T9" fmla="*/ 30 h 2002"/>
                <a:gd name="T10" fmla="*/ 715 w 2249"/>
                <a:gd name="T11" fmla="*/ 107 h 2002"/>
                <a:gd name="T12" fmla="*/ 780 w 2249"/>
                <a:gd name="T13" fmla="*/ 202 h 2002"/>
                <a:gd name="T14" fmla="*/ 856 w 2249"/>
                <a:gd name="T15" fmla="*/ 319 h 2002"/>
                <a:gd name="T16" fmla="*/ 906 w 2249"/>
                <a:gd name="T17" fmla="*/ 424 h 2002"/>
                <a:gd name="T18" fmla="*/ 991 w 2249"/>
                <a:gd name="T19" fmla="*/ 553 h 2002"/>
                <a:gd name="T20" fmla="*/ 1045 w 2249"/>
                <a:gd name="T21" fmla="*/ 676 h 2002"/>
                <a:gd name="T22" fmla="*/ 1195 w 2249"/>
                <a:gd name="T23" fmla="*/ 734 h 2002"/>
                <a:gd name="T24" fmla="*/ 1336 w 2249"/>
                <a:gd name="T25" fmla="*/ 725 h 2002"/>
                <a:gd name="T26" fmla="*/ 1428 w 2249"/>
                <a:gd name="T27" fmla="*/ 777 h 2002"/>
                <a:gd name="T28" fmla="*/ 1560 w 2249"/>
                <a:gd name="T29" fmla="*/ 831 h 2002"/>
                <a:gd name="T30" fmla="*/ 1612 w 2249"/>
                <a:gd name="T31" fmla="*/ 950 h 2002"/>
                <a:gd name="T32" fmla="*/ 1728 w 2249"/>
                <a:gd name="T33" fmla="*/ 1010 h 2002"/>
                <a:gd name="T34" fmla="*/ 1849 w 2249"/>
                <a:gd name="T35" fmla="*/ 978 h 2002"/>
                <a:gd name="T36" fmla="*/ 1947 w 2249"/>
                <a:gd name="T37" fmla="*/ 901 h 2002"/>
                <a:gd name="T38" fmla="*/ 2054 w 2249"/>
                <a:gd name="T39" fmla="*/ 825 h 2002"/>
                <a:gd name="T40" fmla="*/ 2199 w 2249"/>
                <a:gd name="T41" fmla="*/ 726 h 2002"/>
                <a:gd name="T42" fmla="*/ 2209 w 2249"/>
                <a:gd name="T43" fmla="*/ 757 h 2002"/>
                <a:gd name="T44" fmla="*/ 2227 w 2249"/>
                <a:gd name="T45" fmla="*/ 866 h 2002"/>
                <a:gd name="T46" fmla="*/ 2190 w 2249"/>
                <a:gd name="T47" fmla="*/ 973 h 2002"/>
                <a:gd name="T48" fmla="*/ 2181 w 2249"/>
                <a:gd name="T49" fmla="*/ 1057 h 2002"/>
                <a:gd name="T50" fmla="*/ 2188 w 2249"/>
                <a:gd name="T51" fmla="*/ 1140 h 2002"/>
                <a:gd name="T52" fmla="*/ 2187 w 2249"/>
                <a:gd name="T53" fmla="*/ 1239 h 2002"/>
                <a:gd name="T54" fmla="*/ 2155 w 2249"/>
                <a:gd name="T55" fmla="*/ 1340 h 2002"/>
                <a:gd name="T56" fmla="*/ 2127 w 2249"/>
                <a:gd name="T57" fmla="*/ 1446 h 2002"/>
                <a:gd name="T58" fmla="*/ 2067 w 2249"/>
                <a:gd name="T59" fmla="*/ 1521 h 2002"/>
                <a:gd name="T60" fmla="*/ 1915 w 2249"/>
                <a:gd name="T61" fmla="*/ 1575 h 2002"/>
                <a:gd name="T62" fmla="*/ 1839 w 2249"/>
                <a:gd name="T63" fmla="*/ 1650 h 2002"/>
                <a:gd name="T64" fmla="*/ 1909 w 2249"/>
                <a:gd name="T65" fmla="*/ 1769 h 2002"/>
                <a:gd name="T66" fmla="*/ 1941 w 2249"/>
                <a:gd name="T67" fmla="*/ 1913 h 2002"/>
                <a:gd name="T68" fmla="*/ 1897 w 2249"/>
                <a:gd name="T69" fmla="*/ 1946 h 2002"/>
                <a:gd name="T70" fmla="*/ 1816 w 2249"/>
                <a:gd name="T71" fmla="*/ 1913 h 2002"/>
                <a:gd name="T72" fmla="*/ 1759 w 2249"/>
                <a:gd name="T73" fmla="*/ 1851 h 2002"/>
                <a:gd name="T74" fmla="*/ 1720 w 2249"/>
                <a:gd name="T75" fmla="*/ 1879 h 2002"/>
                <a:gd name="T76" fmla="*/ 1681 w 2249"/>
                <a:gd name="T77" fmla="*/ 1902 h 2002"/>
                <a:gd name="T78" fmla="*/ 1616 w 2249"/>
                <a:gd name="T79" fmla="*/ 1946 h 2002"/>
                <a:gd name="T80" fmla="*/ 1548 w 2249"/>
                <a:gd name="T81" fmla="*/ 1982 h 2002"/>
                <a:gd name="T82" fmla="*/ 1530 w 2249"/>
                <a:gd name="T83" fmla="*/ 1935 h 2002"/>
                <a:gd name="T84" fmla="*/ 1451 w 2249"/>
                <a:gd name="T85" fmla="*/ 1838 h 2002"/>
                <a:gd name="T86" fmla="*/ 1404 w 2249"/>
                <a:gd name="T87" fmla="*/ 1820 h 2002"/>
                <a:gd name="T88" fmla="*/ 1404 w 2249"/>
                <a:gd name="T89" fmla="*/ 1917 h 2002"/>
                <a:gd name="T90" fmla="*/ 1311 w 2249"/>
                <a:gd name="T91" fmla="*/ 1859 h 2002"/>
                <a:gd name="T92" fmla="*/ 1231 w 2249"/>
                <a:gd name="T93" fmla="*/ 1836 h 2002"/>
                <a:gd name="T94" fmla="*/ 1194 w 2249"/>
                <a:gd name="T95" fmla="*/ 1734 h 2002"/>
                <a:gd name="T96" fmla="*/ 1128 w 2249"/>
                <a:gd name="T97" fmla="*/ 1713 h 2002"/>
                <a:gd name="T98" fmla="*/ 1035 w 2249"/>
                <a:gd name="T99" fmla="*/ 1746 h 2002"/>
                <a:gd name="T100" fmla="*/ 958 w 2249"/>
                <a:gd name="T101" fmla="*/ 1689 h 2002"/>
                <a:gd name="T102" fmla="*/ 883 w 2249"/>
                <a:gd name="T103" fmla="*/ 1720 h 2002"/>
                <a:gd name="T104" fmla="*/ 771 w 2249"/>
                <a:gd name="T105" fmla="*/ 1721 h 2002"/>
                <a:gd name="T106" fmla="*/ 683 w 2249"/>
                <a:gd name="T107" fmla="*/ 1588 h 2002"/>
                <a:gd name="T108" fmla="*/ 605 w 2249"/>
                <a:gd name="T109" fmla="*/ 1600 h 2002"/>
                <a:gd name="T110" fmla="*/ 370 w 2249"/>
                <a:gd name="T111" fmla="*/ 1403 h 2002"/>
                <a:gd name="T112" fmla="*/ 172 w 2249"/>
                <a:gd name="T113" fmla="*/ 465 h 2002"/>
                <a:gd name="T114" fmla="*/ 58 w 2249"/>
                <a:gd name="T115" fmla="*/ 158 h 2002"/>
                <a:gd name="T116" fmla="*/ 75 w 2249"/>
                <a:gd name="T117" fmla="*/ 92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9" h="2002">
                  <a:moveTo>
                    <a:pt x="75" y="92"/>
                  </a:moveTo>
                  <a:cubicBezTo>
                    <a:pt x="98" y="80"/>
                    <a:pt x="100" y="74"/>
                    <a:pt x="124" y="64"/>
                  </a:cubicBezTo>
                  <a:cubicBezTo>
                    <a:pt x="154" y="50"/>
                    <a:pt x="168" y="33"/>
                    <a:pt x="190" y="36"/>
                  </a:cubicBezTo>
                  <a:cubicBezTo>
                    <a:pt x="213" y="40"/>
                    <a:pt x="237" y="41"/>
                    <a:pt x="263" y="32"/>
                  </a:cubicBezTo>
                  <a:cubicBezTo>
                    <a:pt x="290" y="23"/>
                    <a:pt x="288" y="14"/>
                    <a:pt x="312" y="7"/>
                  </a:cubicBezTo>
                  <a:cubicBezTo>
                    <a:pt x="335" y="0"/>
                    <a:pt x="379" y="5"/>
                    <a:pt x="394" y="14"/>
                  </a:cubicBezTo>
                  <a:cubicBezTo>
                    <a:pt x="409" y="22"/>
                    <a:pt x="414" y="42"/>
                    <a:pt x="437" y="29"/>
                  </a:cubicBezTo>
                  <a:cubicBezTo>
                    <a:pt x="461" y="16"/>
                    <a:pt x="471" y="27"/>
                    <a:pt x="494" y="44"/>
                  </a:cubicBezTo>
                  <a:cubicBezTo>
                    <a:pt x="517" y="60"/>
                    <a:pt x="530" y="69"/>
                    <a:pt x="552" y="49"/>
                  </a:cubicBezTo>
                  <a:cubicBezTo>
                    <a:pt x="573" y="29"/>
                    <a:pt x="565" y="27"/>
                    <a:pt x="595" y="30"/>
                  </a:cubicBezTo>
                  <a:cubicBezTo>
                    <a:pt x="625" y="33"/>
                    <a:pt x="654" y="65"/>
                    <a:pt x="666" y="81"/>
                  </a:cubicBezTo>
                  <a:cubicBezTo>
                    <a:pt x="677" y="96"/>
                    <a:pt x="713" y="96"/>
                    <a:pt x="715" y="107"/>
                  </a:cubicBezTo>
                  <a:cubicBezTo>
                    <a:pt x="716" y="117"/>
                    <a:pt x="718" y="138"/>
                    <a:pt x="743" y="149"/>
                  </a:cubicBezTo>
                  <a:cubicBezTo>
                    <a:pt x="769" y="160"/>
                    <a:pt x="774" y="180"/>
                    <a:pt x="780" y="202"/>
                  </a:cubicBezTo>
                  <a:cubicBezTo>
                    <a:pt x="787" y="225"/>
                    <a:pt x="815" y="245"/>
                    <a:pt x="812" y="258"/>
                  </a:cubicBezTo>
                  <a:cubicBezTo>
                    <a:pt x="809" y="272"/>
                    <a:pt x="851" y="294"/>
                    <a:pt x="856" y="319"/>
                  </a:cubicBezTo>
                  <a:cubicBezTo>
                    <a:pt x="861" y="344"/>
                    <a:pt x="868" y="350"/>
                    <a:pt x="883" y="372"/>
                  </a:cubicBezTo>
                  <a:cubicBezTo>
                    <a:pt x="898" y="395"/>
                    <a:pt x="914" y="401"/>
                    <a:pt x="906" y="424"/>
                  </a:cubicBezTo>
                  <a:cubicBezTo>
                    <a:pt x="899" y="447"/>
                    <a:pt x="952" y="477"/>
                    <a:pt x="961" y="492"/>
                  </a:cubicBezTo>
                  <a:cubicBezTo>
                    <a:pt x="969" y="507"/>
                    <a:pt x="989" y="529"/>
                    <a:pt x="991" y="553"/>
                  </a:cubicBezTo>
                  <a:cubicBezTo>
                    <a:pt x="993" y="576"/>
                    <a:pt x="1022" y="590"/>
                    <a:pt x="1039" y="618"/>
                  </a:cubicBezTo>
                  <a:cubicBezTo>
                    <a:pt x="1055" y="646"/>
                    <a:pt x="1042" y="651"/>
                    <a:pt x="1045" y="676"/>
                  </a:cubicBezTo>
                  <a:cubicBezTo>
                    <a:pt x="1049" y="702"/>
                    <a:pt x="1076" y="720"/>
                    <a:pt x="1099" y="734"/>
                  </a:cubicBezTo>
                  <a:cubicBezTo>
                    <a:pt x="1121" y="747"/>
                    <a:pt x="1159" y="764"/>
                    <a:pt x="1195" y="734"/>
                  </a:cubicBezTo>
                  <a:cubicBezTo>
                    <a:pt x="1231" y="704"/>
                    <a:pt x="1249" y="723"/>
                    <a:pt x="1281" y="730"/>
                  </a:cubicBezTo>
                  <a:cubicBezTo>
                    <a:pt x="1313" y="738"/>
                    <a:pt x="1327" y="738"/>
                    <a:pt x="1336" y="725"/>
                  </a:cubicBezTo>
                  <a:cubicBezTo>
                    <a:pt x="1345" y="711"/>
                    <a:pt x="1366" y="716"/>
                    <a:pt x="1377" y="734"/>
                  </a:cubicBezTo>
                  <a:cubicBezTo>
                    <a:pt x="1388" y="751"/>
                    <a:pt x="1405" y="763"/>
                    <a:pt x="1428" y="777"/>
                  </a:cubicBezTo>
                  <a:cubicBezTo>
                    <a:pt x="1451" y="792"/>
                    <a:pt x="1496" y="811"/>
                    <a:pt x="1529" y="797"/>
                  </a:cubicBezTo>
                  <a:cubicBezTo>
                    <a:pt x="1563" y="782"/>
                    <a:pt x="1569" y="799"/>
                    <a:pt x="1560" y="831"/>
                  </a:cubicBezTo>
                  <a:cubicBezTo>
                    <a:pt x="1552" y="862"/>
                    <a:pt x="1584" y="865"/>
                    <a:pt x="1607" y="889"/>
                  </a:cubicBezTo>
                  <a:cubicBezTo>
                    <a:pt x="1630" y="913"/>
                    <a:pt x="1621" y="918"/>
                    <a:pt x="1612" y="950"/>
                  </a:cubicBezTo>
                  <a:cubicBezTo>
                    <a:pt x="1604" y="981"/>
                    <a:pt x="1639" y="992"/>
                    <a:pt x="1670" y="1017"/>
                  </a:cubicBezTo>
                  <a:cubicBezTo>
                    <a:pt x="1702" y="1042"/>
                    <a:pt x="1714" y="1024"/>
                    <a:pt x="1728" y="1010"/>
                  </a:cubicBezTo>
                  <a:cubicBezTo>
                    <a:pt x="1742" y="995"/>
                    <a:pt x="1761" y="1010"/>
                    <a:pt x="1788" y="1012"/>
                  </a:cubicBezTo>
                  <a:cubicBezTo>
                    <a:pt x="1815" y="1013"/>
                    <a:pt x="1838" y="987"/>
                    <a:pt x="1849" y="978"/>
                  </a:cubicBezTo>
                  <a:cubicBezTo>
                    <a:pt x="1861" y="969"/>
                    <a:pt x="1888" y="974"/>
                    <a:pt x="1902" y="962"/>
                  </a:cubicBezTo>
                  <a:cubicBezTo>
                    <a:pt x="1916" y="950"/>
                    <a:pt x="1937" y="916"/>
                    <a:pt x="1947" y="901"/>
                  </a:cubicBezTo>
                  <a:cubicBezTo>
                    <a:pt x="1957" y="886"/>
                    <a:pt x="1976" y="866"/>
                    <a:pt x="2007" y="862"/>
                  </a:cubicBezTo>
                  <a:cubicBezTo>
                    <a:pt x="2039" y="858"/>
                    <a:pt x="2046" y="847"/>
                    <a:pt x="2054" y="825"/>
                  </a:cubicBezTo>
                  <a:cubicBezTo>
                    <a:pt x="2061" y="803"/>
                    <a:pt x="2102" y="788"/>
                    <a:pt x="2121" y="769"/>
                  </a:cubicBezTo>
                  <a:cubicBezTo>
                    <a:pt x="2141" y="749"/>
                    <a:pt x="2174" y="736"/>
                    <a:pt x="2199" y="726"/>
                  </a:cubicBezTo>
                  <a:cubicBezTo>
                    <a:pt x="2224" y="716"/>
                    <a:pt x="2235" y="716"/>
                    <a:pt x="2238" y="722"/>
                  </a:cubicBezTo>
                  <a:cubicBezTo>
                    <a:pt x="2242" y="728"/>
                    <a:pt x="2217" y="745"/>
                    <a:pt x="2209" y="757"/>
                  </a:cubicBezTo>
                  <a:cubicBezTo>
                    <a:pt x="2201" y="769"/>
                    <a:pt x="2196" y="788"/>
                    <a:pt x="2191" y="805"/>
                  </a:cubicBezTo>
                  <a:cubicBezTo>
                    <a:pt x="2186" y="822"/>
                    <a:pt x="2205" y="847"/>
                    <a:pt x="2227" y="866"/>
                  </a:cubicBezTo>
                  <a:cubicBezTo>
                    <a:pt x="2249" y="885"/>
                    <a:pt x="2233" y="909"/>
                    <a:pt x="2227" y="929"/>
                  </a:cubicBezTo>
                  <a:cubicBezTo>
                    <a:pt x="2222" y="949"/>
                    <a:pt x="2197" y="964"/>
                    <a:pt x="2190" y="973"/>
                  </a:cubicBezTo>
                  <a:cubicBezTo>
                    <a:pt x="2183" y="982"/>
                    <a:pt x="2175" y="994"/>
                    <a:pt x="2180" y="1004"/>
                  </a:cubicBezTo>
                  <a:cubicBezTo>
                    <a:pt x="2186" y="1014"/>
                    <a:pt x="2188" y="1042"/>
                    <a:pt x="2181" y="1057"/>
                  </a:cubicBezTo>
                  <a:cubicBezTo>
                    <a:pt x="2175" y="1071"/>
                    <a:pt x="2174" y="1087"/>
                    <a:pt x="2179" y="1096"/>
                  </a:cubicBezTo>
                  <a:cubicBezTo>
                    <a:pt x="2185" y="1105"/>
                    <a:pt x="2196" y="1118"/>
                    <a:pt x="2188" y="1140"/>
                  </a:cubicBezTo>
                  <a:cubicBezTo>
                    <a:pt x="2179" y="1163"/>
                    <a:pt x="2176" y="1160"/>
                    <a:pt x="2187" y="1175"/>
                  </a:cubicBezTo>
                  <a:cubicBezTo>
                    <a:pt x="2198" y="1190"/>
                    <a:pt x="2193" y="1213"/>
                    <a:pt x="2187" y="1239"/>
                  </a:cubicBezTo>
                  <a:cubicBezTo>
                    <a:pt x="2181" y="1264"/>
                    <a:pt x="2182" y="1289"/>
                    <a:pt x="2177" y="1297"/>
                  </a:cubicBezTo>
                  <a:cubicBezTo>
                    <a:pt x="2171" y="1305"/>
                    <a:pt x="2155" y="1325"/>
                    <a:pt x="2155" y="1340"/>
                  </a:cubicBezTo>
                  <a:cubicBezTo>
                    <a:pt x="2154" y="1356"/>
                    <a:pt x="2160" y="1382"/>
                    <a:pt x="2142" y="1408"/>
                  </a:cubicBezTo>
                  <a:cubicBezTo>
                    <a:pt x="2124" y="1434"/>
                    <a:pt x="2123" y="1430"/>
                    <a:pt x="2127" y="1446"/>
                  </a:cubicBezTo>
                  <a:cubicBezTo>
                    <a:pt x="2132" y="1462"/>
                    <a:pt x="2139" y="1491"/>
                    <a:pt x="2134" y="1509"/>
                  </a:cubicBezTo>
                  <a:cubicBezTo>
                    <a:pt x="2130" y="1528"/>
                    <a:pt x="2089" y="1519"/>
                    <a:pt x="2067" y="1521"/>
                  </a:cubicBezTo>
                  <a:cubicBezTo>
                    <a:pt x="2046" y="1523"/>
                    <a:pt x="1969" y="1513"/>
                    <a:pt x="1951" y="1510"/>
                  </a:cubicBezTo>
                  <a:cubicBezTo>
                    <a:pt x="1932" y="1506"/>
                    <a:pt x="1923" y="1543"/>
                    <a:pt x="1915" y="1575"/>
                  </a:cubicBezTo>
                  <a:cubicBezTo>
                    <a:pt x="1908" y="1607"/>
                    <a:pt x="1875" y="1611"/>
                    <a:pt x="1856" y="1623"/>
                  </a:cubicBezTo>
                  <a:cubicBezTo>
                    <a:pt x="1836" y="1635"/>
                    <a:pt x="1821" y="1633"/>
                    <a:pt x="1839" y="1650"/>
                  </a:cubicBezTo>
                  <a:cubicBezTo>
                    <a:pt x="1856" y="1667"/>
                    <a:pt x="1872" y="1683"/>
                    <a:pt x="1875" y="1703"/>
                  </a:cubicBezTo>
                  <a:cubicBezTo>
                    <a:pt x="1879" y="1724"/>
                    <a:pt x="1899" y="1749"/>
                    <a:pt x="1909" y="1769"/>
                  </a:cubicBezTo>
                  <a:cubicBezTo>
                    <a:pt x="1918" y="1790"/>
                    <a:pt x="1926" y="1834"/>
                    <a:pt x="1922" y="1870"/>
                  </a:cubicBezTo>
                  <a:cubicBezTo>
                    <a:pt x="1919" y="1894"/>
                    <a:pt x="1930" y="1899"/>
                    <a:pt x="1941" y="1913"/>
                  </a:cubicBezTo>
                  <a:cubicBezTo>
                    <a:pt x="1941" y="1913"/>
                    <a:pt x="1929" y="1941"/>
                    <a:pt x="1920" y="1936"/>
                  </a:cubicBezTo>
                  <a:cubicBezTo>
                    <a:pt x="1912" y="1931"/>
                    <a:pt x="1904" y="1937"/>
                    <a:pt x="1897" y="1946"/>
                  </a:cubicBezTo>
                  <a:cubicBezTo>
                    <a:pt x="1890" y="1954"/>
                    <a:pt x="1871" y="1949"/>
                    <a:pt x="1861" y="1937"/>
                  </a:cubicBezTo>
                  <a:cubicBezTo>
                    <a:pt x="1851" y="1924"/>
                    <a:pt x="1828" y="1914"/>
                    <a:pt x="1816" y="1913"/>
                  </a:cubicBezTo>
                  <a:cubicBezTo>
                    <a:pt x="1804" y="1911"/>
                    <a:pt x="1785" y="1911"/>
                    <a:pt x="1781" y="1885"/>
                  </a:cubicBezTo>
                  <a:cubicBezTo>
                    <a:pt x="1777" y="1860"/>
                    <a:pt x="1767" y="1821"/>
                    <a:pt x="1759" y="1851"/>
                  </a:cubicBezTo>
                  <a:cubicBezTo>
                    <a:pt x="1750" y="1880"/>
                    <a:pt x="1754" y="1871"/>
                    <a:pt x="1746" y="1887"/>
                  </a:cubicBezTo>
                  <a:cubicBezTo>
                    <a:pt x="1739" y="1904"/>
                    <a:pt x="1724" y="1895"/>
                    <a:pt x="1720" y="1879"/>
                  </a:cubicBezTo>
                  <a:cubicBezTo>
                    <a:pt x="1716" y="1864"/>
                    <a:pt x="1709" y="1859"/>
                    <a:pt x="1699" y="1878"/>
                  </a:cubicBezTo>
                  <a:cubicBezTo>
                    <a:pt x="1690" y="1896"/>
                    <a:pt x="1702" y="1894"/>
                    <a:pt x="1681" y="1902"/>
                  </a:cubicBezTo>
                  <a:cubicBezTo>
                    <a:pt x="1660" y="1909"/>
                    <a:pt x="1629" y="1926"/>
                    <a:pt x="1620" y="1930"/>
                  </a:cubicBezTo>
                  <a:cubicBezTo>
                    <a:pt x="1610" y="1934"/>
                    <a:pt x="1607" y="1934"/>
                    <a:pt x="1616" y="1946"/>
                  </a:cubicBezTo>
                  <a:cubicBezTo>
                    <a:pt x="1625" y="1957"/>
                    <a:pt x="1632" y="1967"/>
                    <a:pt x="1612" y="1982"/>
                  </a:cubicBezTo>
                  <a:cubicBezTo>
                    <a:pt x="1593" y="1996"/>
                    <a:pt x="1559" y="2002"/>
                    <a:pt x="1548" y="1982"/>
                  </a:cubicBezTo>
                  <a:cubicBezTo>
                    <a:pt x="1537" y="1961"/>
                    <a:pt x="1537" y="1956"/>
                    <a:pt x="1543" y="1949"/>
                  </a:cubicBezTo>
                  <a:cubicBezTo>
                    <a:pt x="1550" y="1942"/>
                    <a:pt x="1545" y="1935"/>
                    <a:pt x="1530" y="1935"/>
                  </a:cubicBezTo>
                  <a:cubicBezTo>
                    <a:pt x="1516" y="1934"/>
                    <a:pt x="1477" y="1917"/>
                    <a:pt x="1466" y="1891"/>
                  </a:cubicBezTo>
                  <a:cubicBezTo>
                    <a:pt x="1454" y="1865"/>
                    <a:pt x="1447" y="1851"/>
                    <a:pt x="1451" y="1838"/>
                  </a:cubicBezTo>
                  <a:cubicBezTo>
                    <a:pt x="1454" y="1825"/>
                    <a:pt x="1458" y="1795"/>
                    <a:pt x="1433" y="1798"/>
                  </a:cubicBezTo>
                  <a:cubicBezTo>
                    <a:pt x="1409" y="1801"/>
                    <a:pt x="1401" y="1798"/>
                    <a:pt x="1404" y="1820"/>
                  </a:cubicBezTo>
                  <a:cubicBezTo>
                    <a:pt x="1407" y="1842"/>
                    <a:pt x="1415" y="1849"/>
                    <a:pt x="1416" y="1868"/>
                  </a:cubicBezTo>
                  <a:cubicBezTo>
                    <a:pt x="1416" y="1887"/>
                    <a:pt x="1422" y="1901"/>
                    <a:pt x="1404" y="1917"/>
                  </a:cubicBezTo>
                  <a:cubicBezTo>
                    <a:pt x="1386" y="1933"/>
                    <a:pt x="1370" y="1928"/>
                    <a:pt x="1344" y="1905"/>
                  </a:cubicBezTo>
                  <a:cubicBezTo>
                    <a:pt x="1318" y="1883"/>
                    <a:pt x="1316" y="1879"/>
                    <a:pt x="1311" y="1859"/>
                  </a:cubicBezTo>
                  <a:cubicBezTo>
                    <a:pt x="1306" y="1840"/>
                    <a:pt x="1303" y="1815"/>
                    <a:pt x="1276" y="1821"/>
                  </a:cubicBezTo>
                  <a:cubicBezTo>
                    <a:pt x="1248" y="1827"/>
                    <a:pt x="1246" y="1855"/>
                    <a:pt x="1231" y="1836"/>
                  </a:cubicBezTo>
                  <a:cubicBezTo>
                    <a:pt x="1217" y="1817"/>
                    <a:pt x="1207" y="1799"/>
                    <a:pt x="1213" y="1784"/>
                  </a:cubicBezTo>
                  <a:cubicBezTo>
                    <a:pt x="1220" y="1769"/>
                    <a:pt x="1212" y="1745"/>
                    <a:pt x="1194" y="1734"/>
                  </a:cubicBezTo>
                  <a:cubicBezTo>
                    <a:pt x="1175" y="1723"/>
                    <a:pt x="1175" y="1727"/>
                    <a:pt x="1162" y="1735"/>
                  </a:cubicBezTo>
                  <a:cubicBezTo>
                    <a:pt x="1150" y="1743"/>
                    <a:pt x="1155" y="1711"/>
                    <a:pt x="1128" y="1713"/>
                  </a:cubicBezTo>
                  <a:cubicBezTo>
                    <a:pt x="1101" y="1714"/>
                    <a:pt x="1102" y="1713"/>
                    <a:pt x="1087" y="1732"/>
                  </a:cubicBezTo>
                  <a:cubicBezTo>
                    <a:pt x="1072" y="1751"/>
                    <a:pt x="1065" y="1754"/>
                    <a:pt x="1035" y="1746"/>
                  </a:cubicBezTo>
                  <a:cubicBezTo>
                    <a:pt x="1005" y="1738"/>
                    <a:pt x="991" y="1723"/>
                    <a:pt x="990" y="1706"/>
                  </a:cubicBezTo>
                  <a:cubicBezTo>
                    <a:pt x="989" y="1690"/>
                    <a:pt x="978" y="1664"/>
                    <a:pt x="958" y="1689"/>
                  </a:cubicBezTo>
                  <a:cubicBezTo>
                    <a:pt x="938" y="1715"/>
                    <a:pt x="944" y="1715"/>
                    <a:pt x="922" y="1717"/>
                  </a:cubicBezTo>
                  <a:cubicBezTo>
                    <a:pt x="899" y="1719"/>
                    <a:pt x="903" y="1735"/>
                    <a:pt x="883" y="1720"/>
                  </a:cubicBezTo>
                  <a:cubicBezTo>
                    <a:pt x="864" y="1705"/>
                    <a:pt x="845" y="1704"/>
                    <a:pt x="830" y="1721"/>
                  </a:cubicBezTo>
                  <a:cubicBezTo>
                    <a:pt x="816" y="1738"/>
                    <a:pt x="794" y="1742"/>
                    <a:pt x="771" y="1721"/>
                  </a:cubicBezTo>
                  <a:cubicBezTo>
                    <a:pt x="749" y="1700"/>
                    <a:pt x="710" y="1675"/>
                    <a:pt x="707" y="1657"/>
                  </a:cubicBezTo>
                  <a:cubicBezTo>
                    <a:pt x="703" y="1638"/>
                    <a:pt x="687" y="1604"/>
                    <a:pt x="683" y="1588"/>
                  </a:cubicBezTo>
                  <a:cubicBezTo>
                    <a:pt x="680" y="1573"/>
                    <a:pt x="665" y="1558"/>
                    <a:pt x="650" y="1579"/>
                  </a:cubicBezTo>
                  <a:cubicBezTo>
                    <a:pt x="635" y="1599"/>
                    <a:pt x="622" y="1598"/>
                    <a:pt x="605" y="1600"/>
                  </a:cubicBezTo>
                  <a:cubicBezTo>
                    <a:pt x="588" y="1602"/>
                    <a:pt x="558" y="1597"/>
                    <a:pt x="538" y="1601"/>
                  </a:cubicBezTo>
                  <a:cubicBezTo>
                    <a:pt x="518" y="1605"/>
                    <a:pt x="370" y="1403"/>
                    <a:pt x="370" y="1403"/>
                  </a:cubicBezTo>
                  <a:cubicBezTo>
                    <a:pt x="422" y="935"/>
                    <a:pt x="422" y="935"/>
                    <a:pt x="422" y="935"/>
                  </a:cubicBezTo>
                  <a:cubicBezTo>
                    <a:pt x="422" y="935"/>
                    <a:pt x="176" y="469"/>
                    <a:pt x="172" y="465"/>
                  </a:cubicBezTo>
                  <a:cubicBezTo>
                    <a:pt x="168" y="460"/>
                    <a:pt x="0" y="231"/>
                    <a:pt x="0" y="231"/>
                  </a:cubicBezTo>
                  <a:cubicBezTo>
                    <a:pt x="58" y="158"/>
                    <a:pt x="58" y="158"/>
                    <a:pt x="58" y="158"/>
                  </a:cubicBezTo>
                  <a:cubicBezTo>
                    <a:pt x="72" y="93"/>
                    <a:pt x="72" y="93"/>
                    <a:pt x="72" y="93"/>
                  </a:cubicBezTo>
                  <a:lnTo>
                    <a:pt x="75" y="92"/>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0" name="出自【趣你的PPT】(微信:qunideppt)：最优质的PPT资源库"/>
            <p:cNvSpPr/>
            <p:nvPr/>
          </p:nvSpPr>
          <p:spPr bwMode="auto">
            <a:xfrm>
              <a:off x="4758904" y="3803352"/>
              <a:ext cx="546100" cy="989012"/>
            </a:xfrm>
            <a:custGeom>
              <a:avLst/>
              <a:gdLst>
                <a:gd name="T0" fmla="*/ 570 w 977"/>
                <a:gd name="T1" fmla="*/ 1699 h 1767"/>
                <a:gd name="T2" fmla="*/ 652 w 977"/>
                <a:gd name="T3" fmla="*/ 1738 h 1767"/>
                <a:gd name="T4" fmla="*/ 709 w 977"/>
                <a:gd name="T5" fmla="*/ 1758 h 1767"/>
                <a:gd name="T6" fmla="*/ 740 w 977"/>
                <a:gd name="T7" fmla="*/ 1683 h 1767"/>
                <a:gd name="T8" fmla="*/ 741 w 977"/>
                <a:gd name="T9" fmla="*/ 1590 h 1767"/>
                <a:gd name="T10" fmla="*/ 812 w 977"/>
                <a:gd name="T11" fmla="*/ 1568 h 1767"/>
                <a:gd name="T12" fmla="*/ 813 w 977"/>
                <a:gd name="T13" fmla="*/ 1517 h 1767"/>
                <a:gd name="T14" fmla="*/ 740 w 977"/>
                <a:gd name="T15" fmla="*/ 1471 h 1767"/>
                <a:gd name="T16" fmla="*/ 746 w 977"/>
                <a:gd name="T17" fmla="*/ 1441 h 1767"/>
                <a:gd name="T18" fmla="*/ 876 w 977"/>
                <a:gd name="T19" fmla="*/ 1443 h 1767"/>
                <a:gd name="T20" fmla="*/ 926 w 977"/>
                <a:gd name="T21" fmla="*/ 1448 h 1767"/>
                <a:gd name="T22" fmla="*/ 973 w 977"/>
                <a:gd name="T23" fmla="*/ 1378 h 1767"/>
                <a:gd name="T24" fmla="*/ 932 w 977"/>
                <a:gd name="T25" fmla="*/ 1310 h 1767"/>
                <a:gd name="T26" fmla="*/ 893 w 977"/>
                <a:gd name="T27" fmla="*/ 1271 h 1767"/>
                <a:gd name="T28" fmla="*/ 858 w 977"/>
                <a:gd name="T29" fmla="*/ 1199 h 1767"/>
                <a:gd name="T30" fmla="*/ 829 w 977"/>
                <a:gd name="T31" fmla="*/ 1169 h 1767"/>
                <a:gd name="T32" fmla="*/ 830 w 977"/>
                <a:gd name="T33" fmla="*/ 1086 h 1767"/>
                <a:gd name="T34" fmla="*/ 856 w 977"/>
                <a:gd name="T35" fmla="*/ 967 h 1767"/>
                <a:gd name="T36" fmla="*/ 859 w 977"/>
                <a:gd name="T37" fmla="*/ 869 h 1767"/>
                <a:gd name="T38" fmla="*/ 828 w 977"/>
                <a:gd name="T39" fmla="*/ 784 h 1767"/>
                <a:gd name="T40" fmla="*/ 831 w 977"/>
                <a:gd name="T41" fmla="*/ 680 h 1767"/>
                <a:gd name="T42" fmla="*/ 830 w 977"/>
                <a:gd name="T43" fmla="*/ 586 h 1767"/>
                <a:gd name="T44" fmla="*/ 864 w 977"/>
                <a:gd name="T45" fmla="*/ 499 h 1767"/>
                <a:gd name="T46" fmla="*/ 856 w 977"/>
                <a:gd name="T47" fmla="*/ 404 h 1767"/>
                <a:gd name="T48" fmla="*/ 866 w 977"/>
                <a:gd name="T49" fmla="*/ 302 h 1767"/>
                <a:gd name="T50" fmla="*/ 916 w 977"/>
                <a:gd name="T51" fmla="*/ 198 h 1767"/>
                <a:gd name="T52" fmla="*/ 945 w 977"/>
                <a:gd name="T53" fmla="*/ 86 h 1767"/>
                <a:gd name="T54" fmla="*/ 862 w 977"/>
                <a:gd name="T55" fmla="*/ 12 h 1767"/>
                <a:gd name="T56" fmla="*/ 311 w 977"/>
                <a:gd name="T57" fmla="*/ 345 h 1767"/>
                <a:gd name="T58" fmla="*/ 289 w 977"/>
                <a:gd name="T59" fmla="*/ 758 h 1767"/>
                <a:gd name="T60" fmla="*/ 0 w 977"/>
                <a:gd name="T61" fmla="*/ 1677 h 1767"/>
                <a:gd name="T62" fmla="*/ 463 w 977"/>
                <a:gd name="T63" fmla="*/ 1717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7" h="1767">
                  <a:moveTo>
                    <a:pt x="534" y="1677"/>
                  </a:moveTo>
                  <a:cubicBezTo>
                    <a:pt x="534" y="1677"/>
                    <a:pt x="552" y="1690"/>
                    <a:pt x="570" y="1699"/>
                  </a:cubicBezTo>
                  <a:cubicBezTo>
                    <a:pt x="588" y="1708"/>
                    <a:pt x="594" y="1722"/>
                    <a:pt x="614" y="1718"/>
                  </a:cubicBezTo>
                  <a:cubicBezTo>
                    <a:pt x="634" y="1715"/>
                    <a:pt x="651" y="1719"/>
                    <a:pt x="652" y="1738"/>
                  </a:cubicBezTo>
                  <a:cubicBezTo>
                    <a:pt x="652" y="1757"/>
                    <a:pt x="658" y="1762"/>
                    <a:pt x="674" y="1765"/>
                  </a:cubicBezTo>
                  <a:cubicBezTo>
                    <a:pt x="689" y="1767"/>
                    <a:pt x="695" y="1758"/>
                    <a:pt x="709" y="1758"/>
                  </a:cubicBezTo>
                  <a:cubicBezTo>
                    <a:pt x="723" y="1758"/>
                    <a:pt x="737" y="1757"/>
                    <a:pt x="740" y="1736"/>
                  </a:cubicBezTo>
                  <a:cubicBezTo>
                    <a:pt x="743" y="1716"/>
                    <a:pt x="759" y="1702"/>
                    <a:pt x="740" y="1683"/>
                  </a:cubicBezTo>
                  <a:cubicBezTo>
                    <a:pt x="721" y="1663"/>
                    <a:pt x="712" y="1645"/>
                    <a:pt x="717" y="1634"/>
                  </a:cubicBezTo>
                  <a:cubicBezTo>
                    <a:pt x="722" y="1623"/>
                    <a:pt x="712" y="1598"/>
                    <a:pt x="741" y="1590"/>
                  </a:cubicBezTo>
                  <a:cubicBezTo>
                    <a:pt x="771" y="1581"/>
                    <a:pt x="777" y="1594"/>
                    <a:pt x="785" y="1579"/>
                  </a:cubicBezTo>
                  <a:cubicBezTo>
                    <a:pt x="793" y="1565"/>
                    <a:pt x="798" y="1566"/>
                    <a:pt x="812" y="1568"/>
                  </a:cubicBezTo>
                  <a:cubicBezTo>
                    <a:pt x="826" y="1570"/>
                    <a:pt x="836" y="1566"/>
                    <a:pt x="835" y="1547"/>
                  </a:cubicBezTo>
                  <a:cubicBezTo>
                    <a:pt x="835" y="1527"/>
                    <a:pt x="832" y="1524"/>
                    <a:pt x="813" y="1517"/>
                  </a:cubicBezTo>
                  <a:cubicBezTo>
                    <a:pt x="794" y="1509"/>
                    <a:pt x="761" y="1514"/>
                    <a:pt x="765" y="1494"/>
                  </a:cubicBezTo>
                  <a:cubicBezTo>
                    <a:pt x="769" y="1474"/>
                    <a:pt x="759" y="1475"/>
                    <a:pt x="740" y="1471"/>
                  </a:cubicBezTo>
                  <a:cubicBezTo>
                    <a:pt x="721" y="1466"/>
                    <a:pt x="693" y="1456"/>
                    <a:pt x="702" y="1449"/>
                  </a:cubicBezTo>
                  <a:cubicBezTo>
                    <a:pt x="712" y="1442"/>
                    <a:pt x="730" y="1439"/>
                    <a:pt x="746" y="1441"/>
                  </a:cubicBezTo>
                  <a:cubicBezTo>
                    <a:pt x="763" y="1443"/>
                    <a:pt x="806" y="1440"/>
                    <a:pt x="827" y="1446"/>
                  </a:cubicBezTo>
                  <a:cubicBezTo>
                    <a:pt x="847" y="1451"/>
                    <a:pt x="870" y="1456"/>
                    <a:pt x="876" y="1443"/>
                  </a:cubicBezTo>
                  <a:cubicBezTo>
                    <a:pt x="882" y="1429"/>
                    <a:pt x="895" y="1437"/>
                    <a:pt x="901" y="1446"/>
                  </a:cubicBezTo>
                  <a:cubicBezTo>
                    <a:pt x="906" y="1454"/>
                    <a:pt x="913" y="1466"/>
                    <a:pt x="926" y="1448"/>
                  </a:cubicBezTo>
                  <a:cubicBezTo>
                    <a:pt x="939" y="1430"/>
                    <a:pt x="949" y="1438"/>
                    <a:pt x="960" y="1431"/>
                  </a:cubicBezTo>
                  <a:cubicBezTo>
                    <a:pt x="970" y="1423"/>
                    <a:pt x="977" y="1393"/>
                    <a:pt x="973" y="1378"/>
                  </a:cubicBezTo>
                  <a:cubicBezTo>
                    <a:pt x="970" y="1363"/>
                    <a:pt x="976" y="1345"/>
                    <a:pt x="957" y="1339"/>
                  </a:cubicBezTo>
                  <a:cubicBezTo>
                    <a:pt x="938" y="1332"/>
                    <a:pt x="935" y="1324"/>
                    <a:pt x="932" y="1310"/>
                  </a:cubicBezTo>
                  <a:cubicBezTo>
                    <a:pt x="929" y="1296"/>
                    <a:pt x="925" y="1307"/>
                    <a:pt x="909" y="1301"/>
                  </a:cubicBezTo>
                  <a:cubicBezTo>
                    <a:pt x="894" y="1295"/>
                    <a:pt x="887" y="1287"/>
                    <a:pt x="893" y="1271"/>
                  </a:cubicBezTo>
                  <a:cubicBezTo>
                    <a:pt x="898" y="1255"/>
                    <a:pt x="887" y="1226"/>
                    <a:pt x="871" y="1220"/>
                  </a:cubicBezTo>
                  <a:cubicBezTo>
                    <a:pt x="856" y="1215"/>
                    <a:pt x="843" y="1207"/>
                    <a:pt x="858" y="1199"/>
                  </a:cubicBezTo>
                  <a:cubicBezTo>
                    <a:pt x="873" y="1190"/>
                    <a:pt x="874" y="1182"/>
                    <a:pt x="857" y="1185"/>
                  </a:cubicBezTo>
                  <a:cubicBezTo>
                    <a:pt x="841" y="1188"/>
                    <a:pt x="812" y="1183"/>
                    <a:pt x="829" y="1169"/>
                  </a:cubicBezTo>
                  <a:cubicBezTo>
                    <a:pt x="847" y="1156"/>
                    <a:pt x="862" y="1146"/>
                    <a:pt x="857" y="1129"/>
                  </a:cubicBezTo>
                  <a:cubicBezTo>
                    <a:pt x="852" y="1112"/>
                    <a:pt x="824" y="1104"/>
                    <a:pt x="830" y="1086"/>
                  </a:cubicBezTo>
                  <a:cubicBezTo>
                    <a:pt x="836" y="1068"/>
                    <a:pt x="846" y="1047"/>
                    <a:pt x="848" y="1026"/>
                  </a:cubicBezTo>
                  <a:cubicBezTo>
                    <a:pt x="850" y="1004"/>
                    <a:pt x="846" y="980"/>
                    <a:pt x="856" y="967"/>
                  </a:cubicBezTo>
                  <a:cubicBezTo>
                    <a:pt x="866" y="954"/>
                    <a:pt x="881" y="941"/>
                    <a:pt x="875" y="917"/>
                  </a:cubicBezTo>
                  <a:cubicBezTo>
                    <a:pt x="869" y="893"/>
                    <a:pt x="864" y="887"/>
                    <a:pt x="859" y="869"/>
                  </a:cubicBezTo>
                  <a:cubicBezTo>
                    <a:pt x="855" y="852"/>
                    <a:pt x="846" y="846"/>
                    <a:pt x="844" y="834"/>
                  </a:cubicBezTo>
                  <a:cubicBezTo>
                    <a:pt x="841" y="823"/>
                    <a:pt x="831" y="807"/>
                    <a:pt x="828" y="784"/>
                  </a:cubicBezTo>
                  <a:cubicBezTo>
                    <a:pt x="826" y="761"/>
                    <a:pt x="816" y="747"/>
                    <a:pt x="829" y="732"/>
                  </a:cubicBezTo>
                  <a:cubicBezTo>
                    <a:pt x="842" y="718"/>
                    <a:pt x="840" y="700"/>
                    <a:pt x="831" y="680"/>
                  </a:cubicBezTo>
                  <a:cubicBezTo>
                    <a:pt x="821" y="659"/>
                    <a:pt x="821" y="655"/>
                    <a:pt x="817" y="638"/>
                  </a:cubicBezTo>
                  <a:cubicBezTo>
                    <a:pt x="812" y="621"/>
                    <a:pt x="813" y="603"/>
                    <a:pt x="830" y="586"/>
                  </a:cubicBezTo>
                  <a:cubicBezTo>
                    <a:pt x="847" y="570"/>
                    <a:pt x="862" y="556"/>
                    <a:pt x="861" y="541"/>
                  </a:cubicBezTo>
                  <a:cubicBezTo>
                    <a:pt x="861" y="527"/>
                    <a:pt x="849" y="511"/>
                    <a:pt x="864" y="499"/>
                  </a:cubicBezTo>
                  <a:cubicBezTo>
                    <a:pt x="878" y="486"/>
                    <a:pt x="890" y="464"/>
                    <a:pt x="884" y="448"/>
                  </a:cubicBezTo>
                  <a:cubicBezTo>
                    <a:pt x="879" y="432"/>
                    <a:pt x="868" y="414"/>
                    <a:pt x="856" y="404"/>
                  </a:cubicBezTo>
                  <a:cubicBezTo>
                    <a:pt x="844" y="395"/>
                    <a:pt x="839" y="364"/>
                    <a:pt x="844" y="345"/>
                  </a:cubicBezTo>
                  <a:cubicBezTo>
                    <a:pt x="850" y="327"/>
                    <a:pt x="843" y="326"/>
                    <a:pt x="866" y="302"/>
                  </a:cubicBezTo>
                  <a:cubicBezTo>
                    <a:pt x="889" y="278"/>
                    <a:pt x="910" y="276"/>
                    <a:pt x="906" y="243"/>
                  </a:cubicBezTo>
                  <a:cubicBezTo>
                    <a:pt x="902" y="209"/>
                    <a:pt x="915" y="224"/>
                    <a:pt x="916" y="198"/>
                  </a:cubicBezTo>
                  <a:cubicBezTo>
                    <a:pt x="917" y="172"/>
                    <a:pt x="912" y="152"/>
                    <a:pt x="922" y="145"/>
                  </a:cubicBezTo>
                  <a:cubicBezTo>
                    <a:pt x="932" y="138"/>
                    <a:pt x="953" y="105"/>
                    <a:pt x="945" y="86"/>
                  </a:cubicBezTo>
                  <a:cubicBezTo>
                    <a:pt x="937" y="67"/>
                    <a:pt x="923" y="45"/>
                    <a:pt x="935" y="22"/>
                  </a:cubicBezTo>
                  <a:cubicBezTo>
                    <a:pt x="947" y="0"/>
                    <a:pt x="862" y="12"/>
                    <a:pt x="862" y="12"/>
                  </a:cubicBezTo>
                  <a:cubicBezTo>
                    <a:pt x="521" y="184"/>
                    <a:pt x="521" y="184"/>
                    <a:pt x="521" y="184"/>
                  </a:cubicBezTo>
                  <a:cubicBezTo>
                    <a:pt x="311" y="345"/>
                    <a:pt x="311" y="345"/>
                    <a:pt x="311" y="345"/>
                  </a:cubicBezTo>
                  <a:cubicBezTo>
                    <a:pt x="175" y="536"/>
                    <a:pt x="175" y="536"/>
                    <a:pt x="175" y="536"/>
                  </a:cubicBezTo>
                  <a:cubicBezTo>
                    <a:pt x="289" y="758"/>
                    <a:pt x="289" y="758"/>
                    <a:pt x="289" y="758"/>
                  </a:cubicBezTo>
                  <a:cubicBezTo>
                    <a:pt x="78" y="1087"/>
                    <a:pt x="78" y="1087"/>
                    <a:pt x="78" y="1087"/>
                  </a:cubicBezTo>
                  <a:cubicBezTo>
                    <a:pt x="0" y="1677"/>
                    <a:pt x="0" y="1677"/>
                    <a:pt x="0" y="1677"/>
                  </a:cubicBezTo>
                  <a:cubicBezTo>
                    <a:pt x="353" y="1744"/>
                    <a:pt x="353" y="1744"/>
                    <a:pt x="353" y="1744"/>
                  </a:cubicBezTo>
                  <a:cubicBezTo>
                    <a:pt x="463" y="1717"/>
                    <a:pt x="463" y="1717"/>
                    <a:pt x="463" y="1717"/>
                  </a:cubicBezTo>
                  <a:lnTo>
                    <a:pt x="534" y="1677"/>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1" name="出自【趣你的PPT】(微信:qunideppt)：最优质的PPT资源库"/>
            <p:cNvSpPr/>
            <p:nvPr/>
          </p:nvSpPr>
          <p:spPr bwMode="auto">
            <a:xfrm>
              <a:off x="4600154" y="3855740"/>
              <a:ext cx="358775" cy="527050"/>
            </a:xfrm>
            <a:custGeom>
              <a:avLst/>
              <a:gdLst>
                <a:gd name="T0" fmla="*/ 553 w 643"/>
                <a:gd name="T1" fmla="*/ 531 h 942"/>
                <a:gd name="T2" fmla="*/ 569 w 643"/>
                <a:gd name="T3" fmla="*/ 496 h 942"/>
                <a:gd name="T4" fmla="*/ 563 w 643"/>
                <a:gd name="T5" fmla="*/ 446 h 942"/>
                <a:gd name="T6" fmla="*/ 580 w 643"/>
                <a:gd name="T7" fmla="*/ 406 h 942"/>
                <a:gd name="T8" fmla="*/ 636 w 643"/>
                <a:gd name="T9" fmla="*/ 350 h 942"/>
                <a:gd name="T10" fmla="*/ 509 w 643"/>
                <a:gd name="T11" fmla="*/ 241 h 942"/>
                <a:gd name="T12" fmla="*/ 535 w 643"/>
                <a:gd name="T13" fmla="*/ 48 h 942"/>
                <a:gd name="T14" fmla="*/ 454 w 643"/>
                <a:gd name="T15" fmla="*/ 0 h 942"/>
                <a:gd name="T16" fmla="*/ 356 w 643"/>
                <a:gd name="T17" fmla="*/ 46 h 942"/>
                <a:gd name="T18" fmla="*/ 181 w 643"/>
                <a:gd name="T19" fmla="*/ 215 h 942"/>
                <a:gd name="T20" fmla="*/ 26 w 643"/>
                <a:gd name="T21" fmla="*/ 411 h 942"/>
                <a:gd name="T22" fmla="*/ 0 w 643"/>
                <a:gd name="T23" fmla="*/ 494 h 942"/>
                <a:gd name="T24" fmla="*/ 179 w 643"/>
                <a:gd name="T25" fmla="*/ 792 h 942"/>
                <a:gd name="T26" fmla="*/ 254 w 643"/>
                <a:gd name="T27" fmla="*/ 881 h 942"/>
                <a:gd name="T28" fmla="*/ 461 w 643"/>
                <a:gd name="T29" fmla="*/ 942 h 942"/>
                <a:gd name="T30" fmla="*/ 522 w 643"/>
                <a:gd name="T31" fmla="*/ 849 h 942"/>
                <a:gd name="T32" fmla="*/ 539 w 643"/>
                <a:gd name="T33" fmla="*/ 603 h 942"/>
                <a:gd name="T34" fmla="*/ 532 w 643"/>
                <a:gd name="T35" fmla="*/ 540 h 942"/>
                <a:gd name="T36" fmla="*/ 553 w 643"/>
                <a:gd name="T37" fmla="*/ 531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3" h="942">
                  <a:moveTo>
                    <a:pt x="553" y="531"/>
                  </a:moveTo>
                  <a:cubicBezTo>
                    <a:pt x="553" y="531"/>
                    <a:pt x="584" y="518"/>
                    <a:pt x="569" y="496"/>
                  </a:cubicBezTo>
                  <a:cubicBezTo>
                    <a:pt x="555" y="473"/>
                    <a:pt x="554" y="463"/>
                    <a:pt x="563" y="446"/>
                  </a:cubicBezTo>
                  <a:cubicBezTo>
                    <a:pt x="573" y="428"/>
                    <a:pt x="560" y="429"/>
                    <a:pt x="580" y="406"/>
                  </a:cubicBezTo>
                  <a:cubicBezTo>
                    <a:pt x="599" y="384"/>
                    <a:pt x="629" y="382"/>
                    <a:pt x="636" y="350"/>
                  </a:cubicBezTo>
                  <a:cubicBezTo>
                    <a:pt x="643" y="318"/>
                    <a:pt x="509" y="241"/>
                    <a:pt x="509" y="241"/>
                  </a:cubicBezTo>
                  <a:cubicBezTo>
                    <a:pt x="535" y="48"/>
                    <a:pt x="535" y="48"/>
                    <a:pt x="535" y="48"/>
                  </a:cubicBezTo>
                  <a:cubicBezTo>
                    <a:pt x="454" y="0"/>
                    <a:pt x="454" y="0"/>
                    <a:pt x="454" y="0"/>
                  </a:cubicBezTo>
                  <a:cubicBezTo>
                    <a:pt x="356" y="46"/>
                    <a:pt x="356" y="46"/>
                    <a:pt x="356" y="46"/>
                  </a:cubicBezTo>
                  <a:cubicBezTo>
                    <a:pt x="181" y="215"/>
                    <a:pt x="181" y="215"/>
                    <a:pt x="181" y="215"/>
                  </a:cubicBezTo>
                  <a:cubicBezTo>
                    <a:pt x="26" y="411"/>
                    <a:pt x="26" y="411"/>
                    <a:pt x="26" y="411"/>
                  </a:cubicBezTo>
                  <a:cubicBezTo>
                    <a:pt x="0" y="494"/>
                    <a:pt x="0" y="494"/>
                    <a:pt x="0" y="494"/>
                  </a:cubicBezTo>
                  <a:cubicBezTo>
                    <a:pt x="179" y="792"/>
                    <a:pt x="179" y="792"/>
                    <a:pt x="179" y="792"/>
                  </a:cubicBezTo>
                  <a:cubicBezTo>
                    <a:pt x="179" y="792"/>
                    <a:pt x="252" y="881"/>
                    <a:pt x="254" y="881"/>
                  </a:cubicBezTo>
                  <a:cubicBezTo>
                    <a:pt x="257" y="881"/>
                    <a:pt x="461" y="942"/>
                    <a:pt x="461" y="942"/>
                  </a:cubicBezTo>
                  <a:cubicBezTo>
                    <a:pt x="522" y="849"/>
                    <a:pt x="522" y="849"/>
                    <a:pt x="522" y="849"/>
                  </a:cubicBezTo>
                  <a:cubicBezTo>
                    <a:pt x="539" y="603"/>
                    <a:pt x="539" y="603"/>
                    <a:pt x="539" y="603"/>
                  </a:cubicBezTo>
                  <a:cubicBezTo>
                    <a:pt x="532" y="540"/>
                    <a:pt x="532" y="540"/>
                    <a:pt x="532" y="540"/>
                  </a:cubicBezTo>
                  <a:lnTo>
                    <a:pt x="553" y="531"/>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2" name="出自【趣你的PPT】(微信:qunideppt)：最优质的PPT资源库"/>
            <p:cNvSpPr/>
            <p:nvPr/>
          </p:nvSpPr>
          <p:spPr bwMode="auto">
            <a:xfrm>
              <a:off x="3892129" y="2042815"/>
              <a:ext cx="2503488" cy="2093912"/>
            </a:xfrm>
            <a:custGeom>
              <a:avLst/>
              <a:gdLst>
                <a:gd name="T0" fmla="*/ 620 w 4476"/>
                <a:gd name="T1" fmla="*/ 2540 h 3743"/>
                <a:gd name="T2" fmla="*/ 1202 w 4476"/>
                <a:gd name="T3" fmla="*/ 2737 h 3743"/>
                <a:gd name="T4" fmla="*/ 1598 w 4476"/>
                <a:gd name="T5" fmla="*/ 2683 h 3743"/>
                <a:gd name="T6" fmla="*/ 2252 w 4476"/>
                <a:gd name="T7" fmla="*/ 2527 h 3743"/>
                <a:gd name="T8" fmla="*/ 2522 w 4476"/>
                <a:gd name="T9" fmla="*/ 2277 h 3743"/>
                <a:gd name="T10" fmla="*/ 2546 w 4476"/>
                <a:gd name="T11" fmla="*/ 1972 h 3743"/>
                <a:gd name="T12" fmla="*/ 2920 w 4476"/>
                <a:gd name="T13" fmla="*/ 1866 h 3743"/>
                <a:gd name="T14" fmla="*/ 3154 w 4476"/>
                <a:gd name="T15" fmla="*/ 1738 h 3743"/>
                <a:gd name="T16" fmla="*/ 3377 w 4476"/>
                <a:gd name="T17" fmla="*/ 1570 h 3743"/>
                <a:gd name="T18" fmla="*/ 3684 w 4476"/>
                <a:gd name="T19" fmla="*/ 1429 h 3743"/>
                <a:gd name="T20" fmla="*/ 3427 w 4476"/>
                <a:gd name="T21" fmla="*/ 1232 h 3743"/>
                <a:gd name="T22" fmla="*/ 3097 w 4476"/>
                <a:gd name="T23" fmla="*/ 1334 h 3743"/>
                <a:gd name="T24" fmla="*/ 3067 w 4476"/>
                <a:gd name="T25" fmla="*/ 1079 h 3743"/>
                <a:gd name="T26" fmla="*/ 3337 w 4476"/>
                <a:gd name="T27" fmla="*/ 895 h 3743"/>
                <a:gd name="T28" fmla="*/ 3512 w 4476"/>
                <a:gd name="T29" fmla="*/ 594 h 3743"/>
                <a:gd name="T30" fmla="*/ 3636 w 4476"/>
                <a:gd name="T31" fmla="*/ 234 h 3743"/>
                <a:gd name="T32" fmla="*/ 3657 w 4476"/>
                <a:gd name="T33" fmla="*/ 27 h 3743"/>
                <a:gd name="T34" fmla="*/ 3742 w 4476"/>
                <a:gd name="T35" fmla="*/ 144 h 3743"/>
                <a:gd name="T36" fmla="*/ 3916 w 4476"/>
                <a:gd name="T37" fmla="*/ 209 h 3743"/>
                <a:gd name="T38" fmla="*/ 4111 w 4476"/>
                <a:gd name="T39" fmla="*/ 408 h 3743"/>
                <a:gd name="T40" fmla="*/ 4303 w 4476"/>
                <a:gd name="T41" fmla="*/ 314 h 3743"/>
                <a:gd name="T42" fmla="*/ 4426 w 4476"/>
                <a:gd name="T43" fmla="*/ 520 h 3743"/>
                <a:gd name="T44" fmla="*/ 4416 w 4476"/>
                <a:gd name="T45" fmla="*/ 814 h 3743"/>
                <a:gd name="T46" fmla="*/ 4365 w 4476"/>
                <a:gd name="T47" fmla="*/ 1040 h 3743"/>
                <a:gd name="T48" fmla="*/ 4196 w 4476"/>
                <a:gd name="T49" fmla="*/ 1125 h 3743"/>
                <a:gd name="T50" fmla="*/ 4140 w 4476"/>
                <a:gd name="T51" fmla="*/ 1332 h 3743"/>
                <a:gd name="T52" fmla="*/ 4256 w 4476"/>
                <a:gd name="T53" fmla="*/ 1424 h 3743"/>
                <a:gd name="T54" fmla="*/ 4220 w 4476"/>
                <a:gd name="T55" fmla="*/ 1584 h 3743"/>
                <a:gd name="T56" fmla="*/ 4058 w 4476"/>
                <a:gd name="T57" fmla="*/ 1668 h 3743"/>
                <a:gd name="T58" fmla="*/ 4129 w 4476"/>
                <a:gd name="T59" fmla="*/ 1863 h 3743"/>
                <a:gd name="T60" fmla="*/ 4298 w 4476"/>
                <a:gd name="T61" fmla="*/ 1917 h 3743"/>
                <a:gd name="T62" fmla="*/ 4409 w 4476"/>
                <a:gd name="T63" fmla="*/ 2172 h 3743"/>
                <a:gd name="T64" fmla="*/ 4242 w 4476"/>
                <a:gd name="T65" fmla="*/ 2293 h 3743"/>
                <a:gd name="T66" fmla="*/ 4057 w 4476"/>
                <a:gd name="T67" fmla="*/ 2402 h 3743"/>
                <a:gd name="T68" fmla="*/ 3887 w 4476"/>
                <a:gd name="T69" fmla="*/ 2524 h 3743"/>
                <a:gd name="T70" fmla="*/ 3755 w 4476"/>
                <a:gd name="T71" fmla="*/ 2517 h 3743"/>
                <a:gd name="T72" fmla="*/ 3617 w 4476"/>
                <a:gd name="T73" fmla="*/ 2674 h 3743"/>
                <a:gd name="T74" fmla="*/ 3428 w 4476"/>
                <a:gd name="T75" fmla="*/ 2456 h 3743"/>
                <a:gd name="T76" fmla="*/ 3294 w 4476"/>
                <a:gd name="T77" fmla="*/ 2591 h 3743"/>
                <a:gd name="T78" fmla="*/ 3040 w 4476"/>
                <a:gd name="T79" fmla="*/ 2672 h 3743"/>
                <a:gd name="T80" fmla="*/ 2923 w 4476"/>
                <a:gd name="T81" fmla="*/ 2730 h 3743"/>
                <a:gd name="T82" fmla="*/ 2930 w 4476"/>
                <a:gd name="T83" fmla="*/ 2921 h 3743"/>
                <a:gd name="T84" fmla="*/ 2744 w 4476"/>
                <a:gd name="T85" fmla="*/ 3022 h 3743"/>
                <a:gd name="T86" fmla="*/ 2526 w 4476"/>
                <a:gd name="T87" fmla="*/ 3185 h 3743"/>
                <a:gd name="T88" fmla="*/ 2343 w 4476"/>
                <a:gd name="T89" fmla="*/ 3233 h 3743"/>
                <a:gd name="T90" fmla="*/ 2240 w 4476"/>
                <a:gd name="T91" fmla="*/ 3389 h 3743"/>
                <a:gd name="T92" fmla="*/ 2054 w 4476"/>
                <a:gd name="T93" fmla="*/ 3584 h 3743"/>
                <a:gd name="T94" fmla="*/ 1869 w 4476"/>
                <a:gd name="T95" fmla="*/ 3603 h 3743"/>
                <a:gd name="T96" fmla="*/ 1720 w 4476"/>
                <a:gd name="T97" fmla="*/ 3442 h 3743"/>
                <a:gd name="T98" fmla="*/ 1651 w 4476"/>
                <a:gd name="T99" fmla="*/ 3294 h 3743"/>
                <a:gd name="T100" fmla="*/ 1562 w 4476"/>
                <a:gd name="T101" fmla="*/ 3445 h 3743"/>
                <a:gd name="T102" fmla="*/ 1450 w 4476"/>
                <a:gd name="T103" fmla="*/ 3653 h 3743"/>
                <a:gd name="T104" fmla="*/ 934 w 4476"/>
                <a:gd name="T105" fmla="*/ 3556 h 3743"/>
                <a:gd name="T106" fmla="*/ 215 w 4476"/>
                <a:gd name="T107" fmla="*/ 2531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6" h="3743">
                  <a:moveTo>
                    <a:pt x="215" y="2531"/>
                  </a:moveTo>
                  <a:cubicBezTo>
                    <a:pt x="217" y="2531"/>
                    <a:pt x="218" y="2530"/>
                    <a:pt x="220" y="2530"/>
                  </a:cubicBezTo>
                  <a:cubicBezTo>
                    <a:pt x="258" y="2519"/>
                    <a:pt x="303" y="2531"/>
                    <a:pt x="331" y="2540"/>
                  </a:cubicBezTo>
                  <a:cubicBezTo>
                    <a:pt x="358" y="2550"/>
                    <a:pt x="431" y="2551"/>
                    <a:pt x="464" y="2560"/>
                  </a:cubicBezTo>
                  <a:cubicBezTo>
                    <a:pt x="497" y="2569"/>
                    <a:pt x="541" y="2558"/>
                    <a:pt x="570" y="2547"/>
                  </a:cubicBezTo>
                  <a:cubicBezTo>
                    <a:pt x="599" y="2535"/>
                    <a:pt x="605" y="2533"/>
                    <a:pt x="620" y="2540"/>
                  </a:cubicBezTo>
                  <a:cubicBezTo>
                    <a:pt x="635" y="2548"/>
                    <a:pt x="673" y="2551"/>
                    <a:pt x="689" y="2551"/>
                  </a:cubicBezTo>
                  <a:cubicBezTo>
                    <a:pt x="706" y="2551"/>
                    <a:pt x="812" y="2568"/>
                    <a:pt x="842" y="2570"/>
                  </a:cubicBezTo>
                  <a:cubicBezTo>
                    <a:pt x="873" y="2571"/>
                    <a:pt x="896" y="2579"/>
                    <a:pt x="910" y="2604"/>
                  </a:cubicBezTo>
                  <a:cubicBezTo>
                    <a:pt x="924" y="2629"/>
                    <a:pt x="937" y="2637"/>
                    <a:pt x="972" y="2650"/>
                  </a:cubicBezTo>
                  <a:cubicBezTo>
                    <a:pt x="1007" y="2664"/>
                    <a:pt x="1041" y="2678"/>
                    <a:pt x="1071" y="2687"/>
                  </a:cubicBezTo>
                  <a:cubicBezTo>
                    <a:pt x="1102" y="2696"/>
                    <a:pt x="1166" y="2726"/>
                    <a:pt x="1202" y="2737"/>
                  </a:cubicBezTo>
                  <a:cubicBezTo>
                    <a:pt x="1239" y="2748"/>
                    <a:pt x="1274" y="2750"/>
                    <a:pt x="1297" y="2739"/>
                  </a:cubicBezTo>
                  <a:cubicBezTo>
                    <a:pt x="1321" y="2727"/>
                    <a:pt x="1340" y="2731"/>
                    <a:pt x="1340" y="2736"/>
                  </a:cubicBezTo>
                  <a:cubicBezTo>
                    <a:pt x="1340" y="2741"/>
                    <a:pt x="1327" y="2753"/>
                    <a:pt x="1360" y="2778"/>
                  </a:cubicBezTo>
                  <a:cubicBezTo>
                    <a:pt x="1392" y="2803"/>
                    <a:pt x="1421" y="2790"/>
                    <a:pt x="1442" y="2782"/>
                  </a:cubicBezTo>
                  <a:cubicBezTo>
                    <a:pt x="1462" y="2775"/>
                    <a:pt x="1467" y="2761"/>
                    <a:pt x="1507" y="2737"/>
                  </a:cubicBezTo>
                  <a:cubicBezTo>
                    <a:pt x="1547" y="2713"/>
                    <a:pt x="1558" y="2709"/>
                    <a:pt x="1598" y="2683"/>
                  </a:cubicBezTo>
                  <a:cubicBezTo>
                    <a:pt x="1638" y="2657"/>
                    <a:pt x="1688" y="2649"/>
                    <a:pt x="1716" y="2640"/>
                  </a:cubicBezTo>
                  <a:cubicBezTo>
                    <a:pt x="1745" y="2631"/>
                    <a:pt x="1819" y="2609"/>
                    <a:pt x="1856" y="2601"/>
                  </a:cubicBezTo>
                  <a:cubicBezTo>
                    <a:pt x="1892" y="2593"/>
                    <a:pt x="1969" y="2594"/>
                    <a:pt x="2007" y="2596"/>
                  </a:cubicBezTo>
                  <a:cubicBezTo>
                    <a:pt x="2044" y="2599"/>
                    <a:pt x="2070" y="2595"/>
                    <a:pt x="2110" y="2591"/>
                  </a:cubicBezTo>
                  <a:cubicBezTo>
                    <a:pt x="2149" y="2587"/>
                    <a:pt x="2168" y="2566"/>
                    <a:pt x="2181" y="2548"/>
                  </a:cubicBezTo>
                  <a:cubicBezTo>
                    <a:pt x="2193" y="2530"/>
                    <a:pt x="2213" y="2532"/>
                    <a:pt x="2252" y="2527"/>
                  </a:cubicBezTo>
                  <a:cubicBezTo>
                    <a:pt x="2291" y="2523"/>
                    <a:pt x="2283" y="2515"/>
                    <a:pt x="2296" y="2497"/>
                  </a:cubicBezTo>
                  <a:cubicBezTo>
                    <a:pt x="2310" y="2479"/>
                    <a:pt x="2313" y="2467"/>
                    <a:pt x="2333" y="2454"/>
                  </a:cubicBezTo>
                  <a:cubicBezTo>
                    <a:pt x="2353" y="2441"/>
                    <a:pt x="2372" y="2400"/>
                    <a:pt x="2382" y="2377"/>
                  </a:cubicBezTo>
                  <a:cubicBezTo>
                    <a:pt x="2391" y="2354"/>
                    <a:pt x="2427" y="2340"/>
                    <a:pt x="2449" y="2337"/>
                  </a:cubicBezTo>
                  <a:cubicBezTo>
                    <a:pt x="2472" y="2333"/>
                    <a:pt x="2478" y="2338"/>
                    <a:pt x="2490" y="2318"/>
                  </a:cubicBezTo>
                  <a:cubicBezTo>
                    <a:pt x="2502" y="2297"/>
                    <a:pt x="2506" y="2288"/>
                    <a:pt x="2522" y="2277"/>
                  </a:cubicBezTo>
                  <a:cubicBezTo>
                    <a:pt x="2539" y="2267"/>
                    <a:pt x="2534" y="2247"/>
                    <a:pt x="2518" y="2221"/>
                  </a:cubicBezTo>
                  <a:cubicBezTo>
                    <a:pt x="2502" y="2195"/>
                    <a:pt x="2468" y="2177"/>
                    <a:pt x="2457" y="2162"/>
                  </a:cubicBezTo>
                  <a:cubicBezTo>
                    <a:pt x="2446" y="2147"/>
                    <a:pt x="2439" y="2137"/>
                    <a:pt x="2450" y="2124"/>
                  </a:cubicBezTo>
                  <a:cubicBezTo>
                    <a:pt x="2461" y="2110"/>
                    <a:pt x="2466" y="2097"/>
                    <a:pt x="2466" y="2073"/>
                  </a:cubicBezTo>
                  <a:cubicBezTo>
                    <a:pt x="2466" y="2049"/>
                    <a:pt x="2487" y="2020"/>
                    <a:pt x="2499" y="1996"/>
                  </a:cubicBezTo>
                  <a:cubicBezTo>
                    <a:pt x="2511" y="1972"/>
                    <a:pt x="2518" y="1976"/>
                    <a:pt x="2546" y="1972"/>
                  </a:cubicBezTo>
                  <a:cubicBezTo>
                    <a:pt x="2575" y="1968"/>
                    <a:pt x="2597" y="1973"/>
                    <a:pt x="2619" y="1995"/>
                  </a:cubicBezTo>
                  <a:cubicBezTo>
                    <a:pt x="2640" y="2016"/>
                    <a:pt x="2680" y="2019"/>
                    <a:pt x="2703" y="2022"/>
                  </a:cubicBezTo>
                  <a:cubicBezTo>
                    <a:pt x="2727" y="2025"/>
                    <a:pt x="2752" y="2029"/>
                    <a:pt x="2784" y="2022"/>
                  </a:cubicBezTo>
                  <a:cubicBezTo>
                    <a:pt x="2816" y="2014"/>
                    <a:pt x="2809" y="2014"/>
                    <a:pt x="2819" y="1997"/>
                  </a:cubicBezTo>
                  <a:cubicBezTo>
                    <a:pt x="2829" y="1979"/>
                    <a:pt x="2852" y="1964"/>
                    <a:pt x="2870" y="1943"/>
                  </a:cubicBezTo>
                  <a:cubicBezTo>
                    <a:pt x="2888" y="1923"/>
                    <a:pt x="2909" y="1882"/>
                    <a:pt x="2920" y="1866"/>
                  </a:cubicBezTo>
                  <a:cubicBezTo>
                    <a:pt x="2931" y="1851"/>
                    <a:pt x="2936" y="1838"/>
                    <a:pt x="2952" y="1850"/>
                  </a:cubicBezTo>
                  <a:cubicBezTo>
                    <a:pt x="2968" y="1861"/>
                    <a:pt x="2979" y="1866"/>
                    <a:pt x="2992" y="1857"/>
                  </a:cubicBezTo>
                  <a:cubicBezTo>
                    <a:pt x="3004" y="1847"/>
                    <a:pt x="3019" y="1846"/>
                    <a:pt x="3041" y="1846"/>
                  </a:cubicBezTo>
                  <a:cubicBezTo>
                    <a:pt x="3064" y="1846"/>
                    <a:pt x="3093" y="1826"/>
                    <a:pt x="3102" y="1808"/>
                  </a:cubicBezTo>
                  <a:cubicBezTo>
                    <a:pt x="3110" y="1790"/>
                    <a:pt x="3120" y="1773"/>
                    <a:pt x="3143" y="1769"/>
                  </a:cubicBezTo>
                  <a:cubicBezTo>
                    <a:pt x="3165" y="1764"/>
                    <a:pt x="3165" y="1753"/>
                    <a:pt x="3154" y="1738"/>
                  </a:cubicBezTo>
                  <a:cubicBezTo>
                    <a:pt x="3143" y="1722"/>
                    <a:pt x="3154" y="1714"/>
                    <a:pt x="3162" y="1691"/>
                  </a:cubicBezTo>
                  <a:cubicBezTo>
                    <a:pt x="3169" y="1669"/>
                    <a:pt x="3192" y="1661"/>
                    <a:pt x="3212" y="1637"/>
                  </a:cubicBezTo>
                  <a:cubicBezTo>
                    <a:pt x="3231" y="1614"/>
                    <a:pt x="3238" y="1605"/>
                    <a:pt x="3268" y="1618"/>
                  </a:cubicBezTo>
                  <a:cubicBezTo>
                    <a:pt x="3298" y="1631"/>
                    <a:pt x="3289" y="1634"/>
                    <a:pt x="3309" y="1631"/>
                  </a:cubicBezTo>
                  <a:cubicBezTo>
                    <a:pt x="3330" y="1628"/>
                    <a:pt x="3326" y="1607"/>
                    <a:pt x="3328" y="1577"/>
                  </a:cubicBezTo>
                  <a:cubicBezTo>
                    <a:pt x="3331" y="1547"/>
                    <a:pt x="3351" y="1553"/>
                    <a:pt x="3377" y="1570"/>
                  </a:cubicBezTo>
                  <a:cubicBezTo>
                    <a:pt x="3403" y="1586"/>
                    <a:pt x="3409" y="1553"/>
                    <a:pt x="3427" y="1531"/>
                  </a:cubicBezTo>
                  <a:cubicBezTo>
                    <a:pt x="3446" y="1508"/>
                    <a:pt x="3463" y="1503"/>
                    <a:pt x="3496" y="1501"/>
                  </a:cubicBezTo>
                  <a:cubicBezTo>
                    <a:pt x="3529" y="1499"/>
                    <a:pt x="3522" y="1491"/>
                    <a:pt x="3556" y="1484"/>
                  </a:cubicBezTo>
                  <a:cubicBezTo>
                    <a:pt x="3590" y="1476"/>
                    <a:pt x="3589" y="1499"/>
                    <a:pt x="3608" y="1509"/>
                  </a:cubicBezTo>
                  <a:cubicBezTo>
                    <a:pt x="3627" y="1519"/>
                    <a:pt x="3656" y="1506"/>
                    <a:pt x="3674" y="1498"/>
                  </a:cubicBezTo>
                  <a:cubicBezTo>
                    <a:pt x="3692" y="1490"/>
                    <a:pt x="3690" y="1454"/>
                    <a:pt x="3684" y="1429"/>
                  </a:cubicBezTo>
                  <a:cubicBezTo>
                    <a:pt x="3678" y="1404"/>
                    <a:pt x="3663" y="1389"/>
                    <a:pt x="3639" y="1378"/>
                  </a:cubicBezTo>
                  <a:cubicBezTo>
                    <a:pt x="3615" y="1368"/>
                    <a:pt x="3608" y="1359"/>
                    <a:pt x="3600" y="1337"/>
                  </a:cubicBezTo>
                  <a:cubicBezTo>
                    <a:pt x="3592" y="1315"/>
                    <a:pt x="3589" y="1330"/>
                    <a:pt x="3569" y="1313"/>
                  </a:cubicBezTo>
                  <a:cubicBezTo>
                    <a:pt x="3548" y="1296"/>
                    <a:pt x="3552" y="1289"/>
                    <a:pt x="3534" y="1289"/>
                  </a:cubicBezTo>
                  <a:cubicBezTo>
                    <a:pt x="3516" y="1289"/>
                    <a:pt x="3502" y="1276"/>
                    <a:pt x="3477" y="1257"/>
                  </a:cubicBezTo>
                  <a:cubicBezTo>
                    <a:pt x="3451" y="1238"/>
                    <a:pt x="3445" y="1233"/>
                    <a:pt x="3427" y="1232"/>
                  </a:cubicBezTo>
                  <a:cubicBezTo>
                    <a:pt x="3409" y="1232"/>
                    <a:pt x="3368" y="1234"/>
                    <a:pt x="3346" y="1249"/>
                  </a:cubicBezTo>
                  <a:cubicBezTo>
                    <a:pt x="3324" y="1264"/>
                    <a:pt x="3312" y="1281"/>
                    <a:pt x="3304" y="1309"/>
                  </a:cubicBezTo>
                  <a:cubicBezTo>
                    <a:pt x="3296" y="1336"/>
                    <a:pt x="3276" y="1329"/>
                    <a:pt x="3260" y="1312"/>
                  </a:cubicBezTo>
                  <a:cubicBezTo>
                    <a:pt x="3244" y="1296"/>
                    <a:pt x="3220" y="1278"/>
                    <a:pt x="3194" y="1294"/>
                  </a:cubicBezTo>
                  <a:cubicBezTo>
                    <a:pt x="3168" y="1309"/>
                    <a:pt x="3162" y="1309"/>
                    <a:pt x="3142" y="1309"/>
                  </a:cubicBezTo>
                  <a:cubicBezTo>
                    <a:pt x="3122" y="1309"/>
                    <a:pt x="3106" y="1315"/>
                    <a:pt x="3097" y="1334"/>
                  </a:cubicBezTo>
                  <a:cubicBezTo>
                    <a:pt x="3089" y="1353"/>
                    <a:pt x="3068" y="1343"/>
                    <a:pt x="3052" y="1336"/>
                  </a:cubicBezTo>
                  <a:cubicBezTo>
                    <a:pt x="3037" y="1329"/>
                    <a:pt x="3026" y="1318"/>
                    <a:pt x="3008" y="1288"/>
                  </a:cubicBezTo>
                  <a:cubicBezTo>
                    <a:pt x="2990" y="1258"/>
                    <a:pt x="3007" y="1245"/>
                    <a:pt x="3031" y="1226"/>
                  </a:cubicBezTo>
                  <a:cubicBezTo>
                    <a:pt x="3055" y="1207"/>
                    <a:pt x="3037" y="1193"/>
                    <a:pt x="3031" y="1171"/>
                  </a:cubicBezTo>
                  <a:cubicBezTo>
                    <a:pt x="3025" y="1149"/>
                    <a:pt x="3037" y="1137"/>
                    <a:pt x="3055" y="1123"/>
                  </a:cubicBezTo>
                  <a:cubicBezTo>
                    <a:pt x="3074" y="1109"/>
                    <a:pt x="3069" y="1100"/>
                    <a:pt x="3067" y="1079"/>
                  </a:cubicBezTo>
                  <a:cubicBezTo>
                    <a:pt x="3066" y="1058"/>
                    <a:pt x="3088" y="1017"/>
                    <a:pt x="3096" y="997"/>
                  </a:cubicBezTo>
                  <a:cubicBezTo>
                    <a:pt x="3104" y="976"/>
                    <a:pt x="3123" y="929"/>
                    <a:pt x="3136" y="899"/>
                  </a:cubicBezTo>
                  <a:cubicBezTo>
                    <a:pt x="3149" y="869"/>
                    <a:pt x="3155" y="874"/>
                    <a:pt x="3172" y="880"/>
                  </a:cubicBezTo>
                  <a:cubicBezTo>
                    <a:pt x="3189" y="887"/>
                    <a:pt x="3190" y="889"/>
                    <a:pt x="3228" y="893"/>
                  </a:cubicBezTo>
                  <a:cubicBezTo>
                    <a:pt x="3266" y="897"/>
                    <a:pt x="3272" y="902"/>
                    <a:pt x="3291" y="915"/>
                  </a:cubicBezTo>
                  <a:cubicBezTo>
                    <a:pt x="3310" y="927"/>
                    <a:pt x="3317" y="912"/>
                    <a:pt x="3337" y="895"/>
                  </a:cubicBezTo>
                  <a:cubicBezTo>
                    <a:pt x="3358" y="878"/>
                    <a:pt x="3386" y="845"/>
                    <a:pt x="3395" y="833"/>
                  </a:cubicBezTo>
                  <a:cubicBezTo>
                    <a:pt x="3404" y="820"/>
                    <a:pt x="3418" y="793"/>
                    <a:pt x="3464" y="784"/>
                  </a:cubicBezTo>
                  <a:cubicBezTo>
                    <a:pt x="3509" y="775"/>
                    <a:pt x="3486" y="773"/>
                    <a:pt x="3505" y="735"/>
                  </a:cubicBezTo>
                  <a:cubicBezTo>
                    <a:pt x="3523" y="697"/>
                    <a:pt x="3496" y="712"/>
                    <a:pt x="3480" y="698"/>
                  </a:cubicBezTo>
                  <a:cubicBezTo>
                    <a:pt x="3464" y="684"/>
                    <a:pt x="3486" y="660"/>
                    <a:pt x="3496" y="642"/>
                  </a:cubicBezTo>
                  <a:cubicBezTo>
                    <a:pt x="3507" y="624"/>
                    <a:pt x="3508" y="620"/>
                    <a:pt x="3512" y="594"/>
                  </a:cubicBezTo>
                  <a:cubicBezTo>
                    <a:pt x="3516" y="567"/>
                    <a:pt x="3518" y="568"/>
                    <a:pt x="3540" y="544"/>
                  </a:cubicBezTo>
                  <a:cubicBezTo>
                    <a:pt x="3563" y="520"/>
                    <a:pt x="3554" y="497"/>
                    <a:pt x="3559" y="482"/>
                  </a:cubicBezTo>
                  <a:cubicBezTo>
                    <a:pt x="3564" y="467"/>
                    <a:pt x="3572" y="430"/>
                    <a:pt x="3581" y="408"/>
                  </a:cubicBezTo>
                  <a:cubicBezTo>
                    <a:pt x="3591" y="386"/>
                    <a:pt x="3628" y="362"/>
                    <a:pt x="3636" y="342"/>
                  </a:cubicBezTo>
                  <a:cubicBezTo>
                    <a:pt x="3645" y="322"/>
                    <a:pt x="3652" y="324"/>
                    <a:pt x="3656" y="296"/>
                  </a:cubicBezTo>
                  <a:cubicBezTo>
                    <a:pt x="3661" y="268"/>
                    <a:pt x="3647" y="259"/>
                    <a:pt x="3636" y="234"/>
                  </a:cubicBezTo>
                  <a:cubicBezTo>
                    <a:pt x="3626" y="210"/>
                    <a:pt x="3640" y="207"/>
                    <a:pt x="3632" y="193"/>
                  </a:cubicBezTo>
                  <a:cubicBezTo>
                    <a:pt x="3625" y="180"/>
                    <a:pt x="3598" y="175"/>
                    <a:pt x="3580" y="183"/>
                  </a:cubicBezTo>
                  <a:cubicBezTo>
                    <a:pt x="3561" y="190"/>
                    <a:pt x="3552" y="192"/>
                    <a:pt x="3546" y="171"/>
                  </a:cubicBezTo>
                  <a:cubicBezTo>
                    <a:pt x="3539" y="150"/>
                    <a:pt x="3559" y="139"/>
                    <a:pt x="3570" y="124"/>
                  </a:cubicBezTo>
                  <a:cubicBezTo>
                    <a:pt x="3582" y="108"/>
                    <a:pt x="3593" y="77"/>
                    <a:pt x="3614" y="57"/>
                  </a:cubicBezTo>
                  <a:cubicBezTo>
                    <a:pt x="3634" y="37"/>
                    <a:pt x="3636" y="27"/>
                    <a:pt x="3657" y="27"/>
                  </a:cubicBezTo>
                  <a:cubicBezTo>
                    <a:pt x="3678" y="26"/>
                    <a:pt x="3672" y="31"/>
                    <a:pt x="3718" y="10"/>
                  </a:cubicBezTo>
                  <a:cubicBezTo>
                    <a:pt x="3728" y="6"/>
                    <a:pt x="3732" y="4"/>
                    <a:pt x="3739" y="0"/>
                  </a:cubicBezTo>
                  <a:cubicBezTo>
                    <a:pt x="3739" y="0"/>
                    <a:pt x="3746" y="13"/>
                    <a:pt x="3753" y="21"/>
                  </a:cubicBezTo>
                  <a:cubicBezTo>
                    <a:pt x="3759" y="30"/>
                    <a:pt x="3782" y="47"/>
                    <a:pt x="3774" y="67"/>
                  </a:cubicBezTo>
                  <a:cubicBezTo>
                    <a:pt x="3766" y="88"/>
                    <a:pt x="3762" y="92"/>
                    <a:pt x="3759" y="105"/>
                  </a:cubicBezTo>
                  <a:cubicBezTo>
                    <a:pt x="3756" y="118"/>
                    <a:pt x="3755" y="131"/>
                    <a:pt x="3742" y="144"/>
                  </a:cubicBezTo>
                  <a:cubicBezTo>
                    <a:pt x="3730" y="158"/>
                    <a:pt x="3703" y="179"/>
                    <a:pt x="3732" y="184"/>
                  </a:cubicBezTo>
                  <a:cubicBezTo>
                    <a:pt x="3761" y="189"/>
                    <a:pt x="3779" y="201"/>
                    <a:pt x="3789" y="208"/>
                  </a:cubicBezTo>
                  <a:cubicBezTo>
                    <a:pt x="3799" y="215"/>
                    <a:pt x="3815" y="231"/>
                    <a:pt x="3830" y="216"/>
                  </a:cubicBezTo>
                  <a:cubicBezTo>
                    <a:pt x="3846" y="201"/>
                    <a:pt x="3846" y="195"/>
                    <a:pt x="3846" y="183"/>
                  </a:cubicBezTo>
                  <a:cubicBezTo>
                    <a:pt x="3845" y="172"/>
                    <a:pt x="3862" y="152"/>
                    <a:pt x="3871" y="172"/>
                  </a:cubicBezTo>
                  <a:cubicBezTo>
                    <a:pt x="3881" y="191"/>
                    <a:pt x="3898" y="204"/>
                    <a:pt x="3916" y="209"/>
                  </a:cubicBezTo>
                  <a:cubicBezTo>
                    <a:pt x="3934" y="215"/>
                    <a:pt x="3969" y="221"/>
                    <a:pt x="3957" y="236"/>
                  </a:cubicBezTo>
                  <a:cubicBezTo>
                    <a:pt x="3945" y="251"/>
                    <a:pt x="3949" y="257"/>
                    <a:pt x="3956" y="271"/>
                  </a:cubicBezTo>
                  <a:cubicBezTo>
                    <a:pt x="3963" y="285"/>
                    <a:pt x="3973" y="313"/>
                    <a:pt x="3982" y="329"/>
                  </a:cubicBezTo>
                  <a:cubicBezTo>
                    <a:pt x="3991" y="346"/>
                    <a:pt x="4007" y="366"/>
                    <a:pt x="4014" y="385"/>
                  </a:cubicBezTo>
                  <a:cubicBezTo>
                    <a:pt x="4021" y="404"/>
                    <a:pt x="4015" y="416"/>
                    <a:pt x="4040" y="411"/>
                  </a:cubicBezTo>
                  <a:cubicBezTo>
                    <a:pt x="4064" y="406"/>
                    <a:pt x="4103" y="420"/>
                    <a:pt x="4111" y="408"/>
                  </a:cubicBezTo>
                  <a:cubicBezTo>
                    <a:pt x="4118" y="396"/>
                    <a:pt x="4142" y="385"/>
                    <a:pt x="4154" y="386"/>
                  </a:cubicBezTo>
                  <a:cubicBezTo>
                    <a:pt x="4166" y="386"/>
                    <a:pt x="4167" y="382"/>
                    <a:pt x="4176" y="376"/>
                  </a:cubicBezTo>
                  <a:cubicBezTo>
                    <a:pt x="4186" y="370"/>
                    <a:pt x="4198" y="363"/>
                    <a:pt x="4217" y="375"/>
                  </a:cubicBezTo>
                  <a:cubicBezTo>
                    <a:pt x="4237" y="388"/>
                    <a:pt x="4232" y="378"/>
                    <a:pt x="4238" y="364"/>
                  </a:cubicBezTo>
                  <a:cubicBezTo>
                    <a:pt x="4244" y="350"/>
                    <a:pt x="4255" y="356"/>
                    <a:pt x="4268" y="352"/>
                  </a:cubicBezTo>
                  <a:cubicBezTo>
                    <a:pt x="4280" y="347"/>
                    <a:pt x="4301" y="327"/>
                    <a:pt x="4303" y="314"/>
                  </a:cubicBezTo>
                  <a:cubicBezTo>
                    <a:pt x="4306" y="301"/>
                    <a:pt x="4318" y="272"/>
                    <a:pt x="4337" y="282"/>
                  </a:cubicBezTo>
                  <a:cubicBezTo>
                    <a:pt x="4356" y="291"/>
                    <a:pt x="4380" y="307"/>
                    <a:pt x="4387" y="315"/>
                  </a:cubicBezTo>
                  <a:cubicBezTo>
                    <a:pt x="4395" y="323"/>
                    <a:pt x="4407" y="336"/>
                    <a:pt x="4431" y="356"/>
                  </a:cubicBezTo>
                  <a:cubicBezTo>
                    <a:pt x="4456" y="376"/>
                    <a:pt x="4476" y="386"/>
                    <a:pt x="4462" y="411"/>
                  </a:cubicBezTo>
                  <a:cubicBezTo>
                    <a:pt x="4449" y="436"/>
                    <a:pt x="4438" y="449"/>
                    <a:pt x="4440" y="473"/>
                  </a:cubicBezTo>
                  <a:cubicBezTo>
                    <a:pt x="4441" y="497"/>
                    <a:pt x="4442" y="510"/>
                    <a:pt x="4426" y="520"/>
                  </a:cubicBezTo>
                  <a:cubicBezTo>
                    <a:pt x="4411" y="530"/>
                    <a:pt x="4419" y="543"/>
                    <a:pt x="4419" y="559"/>
                  </a:cubicBezTo>
                  <a:cubicBezTo>
                    <a:pt x="4419" y="575"/>
                    <a:pt x="4413" y="595"/>
                    <a:pt x="4404" y="610"/>
                  </a:cubicBezTo>
                  <a:cubicBezTo>
                    <a:pt x="4396" y="624"/>
                    <a:pt x="4398" y="641"/>
                    <a:pt x="4400" y="656"/>
                  </a:cubicBezTo>
                  <a:cubicBezTo>
                    <a:pt x="4401" y="671"/>
                    <a:pt x="4402" y="685"/>
                    <a:pt x="4407" y="705"/>
                  </a:cubicBezTo>
                  <a:cubicBezTo>
                    <a:pt x="4412" y="725"/>
                    <a:pt x="4421" y="739"/>
                    <a:pt x="4426" y="759"/>
                  </a:cubicBezTo>
                  <a:cubicBezTo>
                    <a:pt x="4430" y="778"/>
                    <a:pt x="4436" y="809"/>
                    <a:pt x="4416" y="814"/>
                  </a:cubicBezTo>
                  <a:cubicBezTo>
                    <a:pt x="4395" y="819"/>
                    <a:pt x="4405" y="803"/>
                    <a:pt x="4385" y="824"/>
                  </a:cubicBezTo>
                  <a:cubicBezTo>
                    <a:pt x="4365" y="845"/>
                    <a:pt x="4372" y="840"/>
                    <a:pt x="4371" y="858"/>
                  </a:cubicBezTo>
                  <a:cubicBezTo>
                    <a:pt x="4370" y="877"/>
                    <a:pt x="4364" y="888"/>
                    <a:pt x="4358" y="908"/>
                  </a:cubicBezTo>
                  <a:cubicBezTo>
                    <a:pt x="4353" y="928"/>
                    <a:pt x="4350" y="948"/>
                    <a:pt x="4349" y="960"/>
                  </a:cubicBezTo>
                  <a:cubicBezTo>
                    <a:pt x="4348" y="972"/>
                    <a:pt x="4343" y="982"/>
                    <a:pt x="4353" y="1001"/>
                  </a:cubicBezTo>
                  <a:cubicBezTo>
                    <a:pt x="4363" y="1020"/>
                    <a:pt x="4368" y="1029"/>
                    <a:pt x="4365" y="1040"/>
                  </a:cubicBezTo>
                  <a:cubicBezTo>
                    <a:pt x="4362" y="1051"/>
                    <a:pt x="4360" y="1064"/>
                    <a:pt x="4349" y="1054"/>
                  </a:cubicBezTo>
                  <a:cubicBezTo>
                    <a:pt x="4338" y="1044"/>
                    <a:pt x="4318" y="1026"/>
                    <a:pt x="4318" y="1004"/>
                  </a:cubicBezTo>
                  <a:cubicBezTo>
                    <a:pt x="4317" y="982"/>
                    <a:pt x="4303" y="978"/>
                    <a:pt x="4292" y="999"/>
                  </a:cubicBezTo>
                  <a:cubicBezTo>
                    <a:pt x="4280" y="1020"/>
                    <a:pt x="4271" y="1027"/>
                    <a:pt x="4262" y="1049"/>
                  </a:cubicBezTo>
                  <a:cubicBezTo>
                    <a:pt x="4254" y="1070"/>
                    <a:pt x="4245" y="1094"/>
                    <a:pt x="4232" y="1100"/>
                  </a:cubicBezTo>
                  <a:cubicBezTo>
                    <a:pt x="4218" y="1107"/>
                    <a:pt x="4203" y="1113"/>
                    <a:pt x="4196" y="1125"/>
                  </a:cubicBezTo>
                  <a:cubicBezTo>
                    <a:pt x="4190" y="1137"/>
                    <a:pt x="4177" y="1159"/>
                    <a:pt x="4167" y="1171"/>
                  </a:cubicBezTo>
                  <a:cubicBezTo>
                    <a:pt x="4156" y="1182"/>
                    <a:pt x="4146" y="1191"/>
                    <a:pt x="4127" y="1206"/>
                  </a:cubicBezTo>
                  <a:cubicBezTo>
                    <a:pt x="4109" y="1222"/>
                    <a:pt x="4099" y="1223"/>
                    <a:pt x="4102" y="1240"/>
                  </a:cubicBezTo>
                  <a:cubicBezTo>
                    <a:pt x="4104" y="1257"/>
                    <a:pt x="4117" y="1269"/>
                    <a:pt x="4106" y="1281"/>
                  </a:cubicBezTo>
                  <a:cubicBezTo>
                    <a:pt x="4094" y="1294"/>
                    <a:pt x="4098" y="1301"/>
                    <a:pt x="4108" y="1313"/>
                  </a:cubicBezTo>
                  <a:cubicBezTo>
                    <a:pt x="4118" y="1324"/>
                    <a:pt x="4115" y="1332"/>
                    <a:pt x="4140" y="1332"/>
                  </a:cubicBezTo>
                  <a:cubicBezTo>
                    <a:pt x="4165" y="1332"/>
                    <a:pt x="4158" y="1336"/>
                    <a:pt x="4169" y="1352"/>
                  </a:cubicBezTo>
                  <a:cubicBezTo>
                    <a:pt x="4179" y="1368"/>
                    <a:pt x="4181" y="1369"/>
                    <a:pt x="4192" y="1377"/>
                  </a:cubicBezTo>
                  <a:cubicBezTo>
                    <a:pt x="4202" y="1385"/>
                    <a:pt x="4195" y="1380"/>
                    <a:pt x="4212" y="1379"/>
                  </a:cubicBezTo>
                  <a:cubicBezTo>
                    <a:pt x="4229" y="1378"/>
                    <a:pt x="4236" y="1381"/>
                    <a:pt x="4249" y="1371"/>
                  </a:cubicBezTo>
                  <a:cubicBezTo>
                    <a:pt x="4262" y="1362"/>
                    <a:pt x="4284" y="1358"/>
                    <a:pt x="4280" y="1380"/>
                  </a:cubicBezTo>
                  <a:cubicBezTo>
                    <a:pt x="4276" y="1402"/>
                    <a:pt x="4272" y="1415"/>
                    <a:pt x="4256" y="1424"/>
                  </a:cubicBezTo>
                  <a:cubicBezTo>
                    <a:pt x="4240" y="1433"/>
                    <a:pt x="4232" y="1431"/>
                    <a:pt x="4224" y="1426"/>
                  </a:cubicBezTo>
                  <a:cubicBezTo>
                    <a:pt x="4216" y="1422"/>
                    <a:pt x="4199" y="1417"/>
                    <a:pt x="4197" y="1434"/>
                  </a:cubicBezTo>
                  <a:cubicBezTo>
                    <a:pt x="4195" y="1452"/>
                    <a:pt x="4195" y="1475"/>
                    <a:pt x="4206" y="1481"/>
                  </a:cubicBezTo>
                  <a:cubicBezTo>
                    <a:pt x="4217" y="1487"/>
                    <a:pt x="4231" y="1488"/>
                    <a:pt x="4236" y="1502"/>
                  </a:cubicBezTo>
                  <a:cubicBezTo>
                    <a:pt x="4241" y="1516"/>
                    <a:pt x="4240" y="1526"/>
                    <a:pt x="4236" y="1538"/>
                  </a:cubicBezTo>
                  <a:cubicBezTo>
                    <a:pt x="4231" y="1550"/>
                    <a:pt x="4226" y="1569"/>
                    <a:pt x="4220" y="1584"/>
                  </a:cubicBezTo>
                  <a:cubicBezTo>
                    <a:pt x="4213" y="1599"/>
                    <a:pt x="4200" y="1611"/>
                    <a:pt x="4183" y="1606"/>
                  </a:cubicBezTo>
                  <a:cubicBezTo>
                    <a:pt x="4166" y="1600"/>
                    <a:pt x="4150" y="1579"/>
                    <a:pt x="4138" y="1585"/>
                  </a:cubicBezTo>
                  <a:cubicBezTo>
                    <a:pt x="4125" y="1590"/>
                    <a:pt x="4111" y="1598"/>
                    <a:pt x="4099" y="1608"/>
                  </a:cubicBezTo>
                  <a:cubicBezTo>
                    <a:pt x="4088" y="1618"/>
                    <a:pt x="4068" y="1622"/>
                    <a:pt x="4053" y="1622"/>
                  </a:cubicBezTo>
                  <a:cubicBezTo>
                    <a:pt x="4038" y="1622"/>
                    <a:pt x="4017" y="1617"/>
                    <a:pt x="4024" y="1636"/>
                  </a:cubicBezTo>
                  <a:cubicBezTo>
                    <a:pt x="4031" y="1655"/>
                    <a:pt x="4042" y="1657"/>
                    <a:pt x="4058" y="1668"/>
                  </a:cubicBezTo>
                  <a:cubicBezTo>
                    <a:pt x="4074" y="1680"/>
                    <a:pt x="4076" y="1694"/>
                    <a:pt x="4084" y="1702"/>
                  </a:cubicBezTo>
                  <a:cubicBezTo>
                    <a:pt x="4093" y="1709"/>
                    <a:pt x="4095" y="1706"/>
                    <a:pt x="4110" y="1705"/>
                  </a:cubicBezTo>
                  <a:cubicBezTo>
                    <a:pt x="4126" y="1705"/>
                    <a:pt x="4133" y="1721"/>
                    <a:pt x="4134" y="1732"/>
                  </a:cubicBezTo>
                  <a:cubicBezTo>
                    <a:pt x="4135" y="1742"/>
                    <a:pt x="4123" y="1748"/>
                    <a:pt x="4116" y="1760"/>
                  </a:cubicBezTo>
                  <a:cubicBezTo>
                    <a:pt x="4110" y="1772"/>
                    <a:pt x="4116" y="1797"/>
                    <a:pt x="4119" y="1805"/>
                  </a:cubicBezTo>
                  <a:cubicBezTo>
                    <a:pt x="4122" y="1814"/>
                    <a:pt x="4114" y="1851"/>
                    <a:pt x="4129" y="1863"/>
                  </a:cubicBezTo>
                  <a:cubicBezTo>
                    <a:pt x="4143" y="1875"/>
                    <a:pt x="4159" y="1885"/>
                    <a:pt x="4162" y="1896"/>
                  </a:cubicBezTo>
                  <a:cubicBezTo>
                    <a:pt x="4166" y="1907"/>
                    <a:pt x="4146" y="1921"/>
                    <a:pt x="4162" y="1928"/>
                  </a:cubicBezTo>
                  <a:cubicBezTo>
                    <a:pt x="4178" y="1935"/>
                    <a:pt x="4188" y="1937"/>
                    <a:pt x="4200" y="1931"/>
                  </a:cubicBezTo>
                  <a:cubicBezTo>
                    <a:pt x="4212" y="1926"/>
                    <a:pt x="4243" y="1906"/>
                    <a:pt x="4258" y="1886"/>
                  </a:cubicBezTo>
                  <a:cubicBezTo>
                    <a:pt x="4273" y="1867"/>
                    <a:pt x="4285" y="1860"/>
                    <a:pt x="4286" y="1883"/>
                  </a:cubicBezTo>
                  <a:cubicBezTo>
                    <a:pt x="4287" y="1905"/>
                    <a:pt x="4286" y="1908"/>
                    <a:pt x="4298" y="1917"/>
                  </a:cubicBezTo>
                  <a:cubicBezTo>
                    <a:pt x="4310" y="1927"/>
                    <a:pt x="4336" y="1922"/>
                    <a:pt x="4339" y="1949"/>
                  </a:cubicBezTo>
                  <a:cubicBezTo>
                    <a:pt x="4342" y="1976"/>
                    <a:pt x="4351" y="1987"/>
                    <a:pt x="4360" y="2002"/>
                  </a:cubicBezTo>
                  <a:cubicBezTo>
                    <a:pt x="4368" y="2018"/>
                    <a:pt x="4373" y="2022"/>
                    <a:pt x="4376" y="2035"/>
                  </a:cubicBezTo>
                  <a:cubicBezTo>
                    <a:pt x="4378" y="2047"/>
                    <a:pt x="4371" y="2073"/>
                    <a:pt x="4388" y="2082"/>
                  </a:cubicBezTo>
                  <a:cubicBezTo>
                    <a:pt x="4406" y="2092"/>
                    <a:pt x="4430" y="2098"/>
                    <a:pt x="4428" y="2122"/>
                  </a:cubicBezTo>
                  <a:cubicBezTo>
                    <a:pt x="4427" y="2147"/>
                    <a:pt x="4433" y="2165"/>
                    <a:pt x="4409" y="2172"/>
                  </a:cubicBezTo>
                  <a:cubicBezTo>
                    <a:pt x="4385" y="2179"/>
                    <a:pt x="4376" y="2182"/>
                    <a:pt x="4365" y="2206"/>
                  </a:cubicBezTo>
                  <a:cubicBezTo>
                    <a:pt x="4354" y="2231"/>
                    <a:pt x="4338" y="2249"/>
                    <a:pt x="4329" y="2252"/>
                  </a:cubicBezTo>
                  <a:cubicBezTo>
                    <a:pt x="4320" y="2256"/>
                    <a:pt x="4297" y="2263"/>
                    <a:pt x="4283" y="2251"/>
                  </a:cubicBezTo>
                  <a:cubicBezTo>
                    <a:pt x="4268" y="2240"/>
                    <a:pt x="4242" y="2234"/>
                    <a:pt x="4236" y="2242"/>
                  </a:cubicBezTo>
                  <a:cubicBezTo>
                    <a:pt x="4231" y="2249"/>
                    <a:pt x="4229" y="2250"/>
                    <a:pt x="4237" y="2262"/>
                  </a:cubicBezTo>
                  <a:cubicBezTo>
                    <a:pt x="4244" y="2275"/>
                    <a:pt x="4252" y="2281"/>
                    <a:pt x="4242" y="2293"/>
                  </a:cubicBezTo>
                  <a:cubicBezTo>
                    <a:pt x="4233" y="2305"/>
                    <a:pt x="4222" y="2302"/>
                    <a:pt x="4215" y="2288"/>
                  </a:cubicBezTo>
                  <a:cubicBezTo>
                    <a:pt x="4208" y="2273"/>
                    <a:pt x="4195" y="2277"/>
                    <a:pt x="4184" y="2293"/>
                  </a:cubicBezTo>
                  <a:cubicBezTo>
                    <a:pt x="4173" y="2310"/>
                    <a:pt x="4183" y="2321"/>
                    <a:pt x="4163" y="2333"/>
                  </a:cubicBezTo>
                  <a:cubicBezTo>
                    <a:pt x="4143" y="2346"/>
                    <a:pt x="4139" y="2357"/>
                    <a:pt x="4125" y="2350"/>
                  </a:cubicBezTo>
                  <a:cubicBezTo>
                    <a:pt x="4111" y="2343"/>
                    <a:pt x="4109" y="2346"/>
                    <a:pt x="4096" y="2358"/>
                  </a:cubicBezTo>
                  <a:cubicBezTo>
                    <a:pt x="4083" y="2370"/>
                    <a:pt x="4063" y="2394"/>
                    <a:pt x="4057" y="2402"/>
                  </a:cubicBezTo>
                  <a:cubicBezTo>
                    <a:pt x="4050" y="2411"/>
                    <a:pt x="4038" y="2431"/>
                    <a:pt x="4028" y="2417"/>
                  </a:cubicBezTo>
                  <a:cubicBezTo>
                    <a:pt x="4018" y="2404"/>
                    <a:pt x="3996" y="2398"/>
                    <a:pt x="3988" y="2413"/>
                  </a:cubicBezTo>
                  <a:cubicBezTo>
                    <a:pt x="3979" y="2427"/>
                    <a:pt x="3973" y="2438"/>
                    <a:pt x="3961" y="2450"/>
                  </a:cubicBezTo>
                  <a:cubicBezTo>
                    <a:pt x="3949" y="2461"/>
                    <a:pt x="3929" y="2467"/>
                    <a:pt x="3933" y="2476"/>
                  </a:cubicBezTo>
                  <a:cubicBezTo>
                    <a:pt x="3937" y="2486"/>
                    <a:pt x="3928" y="2494"/>
                    <a:pt x="3919" y="2501"/>
                  </a:cubicBezTo>
                  <a:cubicBezTo>
                    <a:pt x="3909" y="2508"/>
                    <a:pt x="3908" y="2526"/>
                    <a:pt x="3887" y="2524"/>
                  </a:cubicBezTo>
                  <a:cubicBezTo>
                    <a:pt x="3866" y="2522"/>
                    <a:pt x="3866" y="2516"/>
                    <a:pt x="3852" y="2495"/>
                  </a:cubicBezTo>
                  <a:cubicBezTo>
                    <a:pt x="3839" y="2474"/>
                    <a:pt x="3840" y="2456"/>
                    <a:pt x="3828" y="2461"/>
                  </a:cubicBezTo>
                  <a:cubicBezTo>
                    <a:pt x="3815" y="2466"/>
                    <a:pt x="3800" y="2467"/>
                    <a:pt x="3793" y="2448"/>
                  </a:cubicBezTo>
                  <a:cubicBezTo>
                    <a:pt x="3785" y="2428"/>
                    <a:pt x="3773" y="2424"/>
                    <a:pt x="3762" y="2435"/>
                  </a:cubicBezTo>
                  <a:cubicBezTo>
                    <a:pt x="3751" y="2447"/>
                    <a:pt x="3732" y="2448"/>
                    <a:pt x="3744" y="2471"/>
                  </a:cubicBezTo>
                  <a:cubicBezTo>
                    <a:pt x="3755" y="2495"/>
                    <a:pt x="3764" y="2499"/>
                    <a:pt x="3755" y="2517"/>
                  </a:cubicBezTo>
                  <a:cubicBezTo>
                    <a:pt x="3746" y="2534"/>
                    <a:pt x="3749" y="2535"/>
                    <a:pt x="3757" y="2553"/>
                  </a:cubicBezTo>
                  <a:cubicBezTo>
                    <a:pt x="3766" y="2572"/>
                    <a:pt x="3777" y="2585"/>
                    <a:pt x="3784" y="2605"/>
                  </a:cubicBezTo>
                  <a:cubicBezTo>
                    <a:pt x="3792" y="2626"/>
                    <a:pt x="3794" y="2638"/>
                    <a:pt x="3787" y="2655"/>
                  </a:cubicBezTo>
                  <a:cubicBezTo>
                    <a:pt x="3780" y="2672"/>
                    <a:pt x="3778" y="2681"/>
                    <a:pt x="3756" y="2685"/>
                  </a:cubicBezTo>
                  <a:cubicBezTo>
                    <a:pt x="3734" y="2688"/>
                    <a:pt x="3690" y="2692"/>
                    <a:pt x="3673" y="2693"/>
                  </a:cubicBezTo>
                  <a:cubicBezTo>
                    <a:pt x="3656" y="2695"/>
                    <a:pt x="3631" y="2711"/>
                    <a:pt x="3617" y="2674"/>
                  </a:cubicBezTo>
                  <a:cubicBezTo>
                    <a:pt x="3602" y="2637"/>
                    <a:pt x="3609" y="2649"/>
                    <a:pt x="3592" y="2634"/>
                  </a:cubicBezTo>
                  <a:cubicBezTo>
                    <a:pt x="3575" y="2619"/>
                    <a:pt x="3565" y="2622"/>
                    <a:pt x="3573" y="2602"/>
                  </a:cubicBezTo>
                  <a:cubicBezTo>
                    <a:pt x="3580" y="2582"/>
                    <a:pt x="3585" y="2556"/>
                    <a:pt x="3572" y="2543"/>
                  </a:cubicBezTo>
                  <a:cubicBezTo>
                    <a:pt x="3559" y="2530"/>
                    <a:pt x="3515" y="2505"/>
                    <a:pt x="3510" y="2484"/>
                  </a:cubicBezTo>
                  <a:cubicBezTo>
                    <a:pt x="3505" y="2464"/>
                    <a:pt x="3491" y="2441"/>
                    <a:pt x="3471" y="2435"/>
                  </a:cubicBezTo>
                  <a:cubicBezTo>
                    <a:pt x="3451" y="2429"/>
                    <a:pt x="3436" y="2439"/>
                    <a:pt x="3428" y="2456"/>
                  </a:cubicBezTo>
                  <a:cubicBezTo>
                    <a:pt x="3420" y="2472"/>
                    <a:pt x="3407" y="2473"/>
                    <a:pt x="3391" y="2476"/>
                  </a:cubicBezTo>
                  <a:cubicBezTo>
                    <a:pt x="3374" y="2478"/>
                    <a:pt x="3351" y="2478"/>
                    <a:pt x="3348" y="2497"/>
                  </a:cubicBezTo>
                  <a:cubicBezTo>
                    <a:pt x="3345" y="2517"/>
                    <a:pt x="3357" y="2522"/>
                    <a:pt x="3354" y="2541"/>
                  </a:cubicBezTo>
                  <a:cubicBezTo>
                    <a:pt x="3352" y="2560"/>
                    <a:pt x="3356" y="2575"/>
                    <a:pt x="3356" y="2585"/>
                  </a:cubicBezTo>
                  <a:cubicBezTo>
                    <a:pt x="3356" y="2594"/>
                    <a:pt x="3356" y="2604"/>
                    <a:pt x="3336" y="2603"/>
                  </a:cubicBezTo>
                  <a:cubicBezTo>
                    <a:pt x="3315" y="2601"/>
                    <a:pt x="3309" y="2597"/>
                    <a:pt x="3294" y="2591"/>
                  </a:cubicBezTo>
                  <a:cubicBezTo>
                    <a:pt x="3279" y="2585"/>
                    <a:pt x="3270" y="2589"/>
                    <a:pt x="3260" y="2605"/>
                  </a:cubicBezTo>
                  <a:cubicBezTo>
                    <a:pt x="3251" y="2620"/>
                    <a:pt x="3229" y="2627"/>
                    <a:pt x="3217" y="2622"/>
                  </a:cubicBezTo>
                  <a:cubicBezTo>
                    <a:pt x="3205" y="2616"/>
                    <a:pt x="3182" y="2612"/>
                    <a:pt x="3168" y="2629"/>
                  </a:cubicBezTo>
                  <a:cubicBezTo>
                    <a:pt x="3154" y="2646"/>
                    <a:pt x="3127" y="2685"/>
                    <a:pt x="3109" y="2696"/>
                  </a:cubicBezTo>
                  <a:cubicBezTo>
                    <a:pt x="3091" y="2707"/>
                    <a:pt x="3068" y="2717"/>
                    <a:pt x="3059" y="2713"/>
                  </a:cubicBezTo>
                  <a:cubicBezTo>
                    <a:pt x="3049" y="2709"/>
                    <a:pt x="3037" y="2698"/>
                    <a:pt x="3040" y="2672"/>
                  </a:cubicBezTo>
                  <a:cubicBezTo>
                    <a:pt x="3043" y="2646"/>
                    <a:pt x="3052" y="2635"/>
                    <a:pt x="3044" y="2624"/>
                  </a:cubicBezTo>
                  <a:cubicBezTo>
                    <a:pt x="3037" y="2612"/>
                    <a:pt x="3029" y="2583"/>
                    <a:pt x="3000" y="2589"/>
                  </a:cubicBezTo>
                  <a:cubicBezTo>
                    <a:pt x="2972" y="2595"/>
                    <a:pt x="2978" y="2601"/>
                    <a:pt x="2977" y="2612"/>
                  </a:cubicBezTo>
                  <a:cubicBezTo>
                    <a:pt x="2975" y="2622"/>
                    <a:pt x="2972" y="2622"/>
                    <a:pt x="2958" y="2633"/>
                  </a:cubicBezTo>
                  <a:cubicBezTo>
                    <a:pt x="2944" y="2643"/>
                    <a:pt x="2940" y="2652"/>
                    <a:pt x="2940" y="2667"/>
                  </a:cubicBezTo>
                  <a:cubicBezTo>
                    <a:pt x="2941" y="2681"/>
                    <a:pt x="2936" y="2718"/>
                    <a:pt x="2923" y="2730"/>
                  </a:cubicBezTo>
                  <a:cubicBezTo>
                    <a:pt x="2910" y="2743"/>
                    <a:pt x="2894" y="2770"/>
                    <a:pt x="2900" y="2780"/>
                  </a:cubicBezTo>
                  <a:cubicBezTo>
                    <a:pt x="2906" y="2789"/>
                    <a:pt x="2910" y="2797"/>
                    <a:pt x="2902" y="2807"/>
                  </a:cubicBezTo>
                  <a:cubicBezTo>
                    <a:pt x="2894" y="2816"/>
                    <a:pt x="2895" y="2836"/>
                    <a:pt x="2905" y="2838"/>
                  </a:cubicBezTo>
                  <a:cubicBezTo>
                    <a:pt x="2914" y="2840"/>
                    <a:pt x="2929" y="2822"/>
                    <a:pt x="2934" y="2849"/>
                  </a:cubicBezTo>
                  <a:cubicBezTo>
                    <a:pt x="2938" y="2877"/>
                    <a:pt x="2942" y="2891"/>
                    <a:pt x="2939" y="2900"/>
                  </a:cubicBezTo>
                  <a:cubicBezTo>
                    <a:pt x="2936" y="2909"/>
                    <a:pt x="2924" y="2909"/>
                    <a:pt x="2930" y="2921"/>
                  </a:cubicBezTo>
                  <a:cubicBezTo>
                    <a:pt x="2936" y="2933"/>
                    <a:pt x="2939" y="2937"/>
                    <a:pt x="2929" y="2946"/>
                  </a:cubicBezTo>
                  <a:cubicBezTo>
                    <a:pt x="2920" y="2955"/>
                    <a:pt x="2894" y="2960"/>
                    <a:pt x="2882" y="2973"/>
                  </a:cubicBezTo>
                  <a:cubicBezTo>
                    <a:pt x="2870" y="2986"/>
                    <a:pt x="2861" y="2998"/>
                    <a:pt x="2841" y="3000"/>
                  </a:cubicBezTo>
                  <a:cubicBezTo>
                    <a:pt x="2820" y="3002"/>
                    <a:pt x="2814" y="3001"/>
                    <a:pt x="2803" y="2992"/>
                  </a:cubicBezTo>
                  <a:cubicBezTo>
                    <a:pt x="2793" y="2983"/>
                    <a:pt x="2781" y="2987"/>
                    <a:pt x="2771" y="2994"/>
                  </a:cubicBezTo>
                  <a:cubicBezTo>
                    <a:pt x="2761" y="3002"/>
                    <a:pt x="2756" y="3009"/>
                    <a:pt x="2744" y="3022"/>
                  </a:cubicBezTo>
                  <a:cubicBezTo>
                    <a:pt x="2731" y="3036"/>
                    <a:pt x="2738" y="3044"/>
                    <a:pt x="2712" y="3042"/>
                  </a:cubicBezTo>
                  <a:cubicBezTo>
                    <a:pt x="2685" y="3040"/>
                    <a:pt x="2675" y="3021"/>
                    <a:pt x="2661" y="3033"/>
                  </a:cubicBezTo>
                  <a:cubicBezTo>
                    <a:pt x="2646" y="3046"/>
                    <a:pt x="2626" y="3063"/>
                    <a:pt x="2624" y="3075"/>
                  </a:cubicBezTo>
                  <a:cubicBezTo>
                    <a:pt x="2621" y="3088"/>
                    <a:pt x="2596" y="3132"/>
                    <a:pt x="2584" y="3147"/>
                  </a:cubicBezTo>
                  <a:cubicBezTo>
                    <a:pt x="2573" y="3162"/>
                    <a:pt x="2570" y="3181"/>
                    <a:pt x="2554" y="3178"/>
                  </a:cubicBezTo>
                  <a:cubicBezTo>
                    <a:pt x="2538" y="3175"/>
                    <a:pt x="2533" y="3173"/>
                    <a:pt x="2526" y="3185"/>
                  </a:cubicBezTo>
                  <a:cubicBezTo>
                    <a:pt x="2520" y="3197"/>
                    <a:pt x="2486" y="3210"/>
                    <a:pt x="2480" y="3196"/>
                  </a:cubicBezTo>
                  <a:cubicBezTo>
                    <a:pt x="2474" y="3182"/>
                    <a:pt x="2467" y="3173"/>
                    <a:pt x="2455" y="3184"/>
                  </a:cubicBezTo>
                  <a:cubicBezTo>
                    <a:pt x="2443" y="3196"/>
                    <a:pt x="2425" y="3211"/>
                    <a:pt x="2414" y="3224"/>
                  </a:cubicBezTo>
                  <a:cubicBezTo>
                    <a:pt x="2403" y="3237"/>
                    <a:pt x="2401" y="3246"/>
                    <a:pt x="2389" y="3251"/>
                  </a:cubicBezTo>
                  <a:cubicBezTo>
                    <a:pt x="2377" y="3255"/>
                    <a:pt x="2370" y="3252"/>
                    <a:pt x="2365" y="3242"/>
                  </a:cubicBezTo>
                  <a:cubicBezTo>
                    <a:pt x="2360" y="3231"/>
                    <a:pt x="2353" y="3225"/>
                    <a:pt x="2343" y="3233"/>
                  </a:cubicBezTo>
                  <a:cubicBezTo>
                    <a:pt x="2334" y="3240"/>
                    <a:pt x="2318" y="3241"/>
                    <a:pt x="2311" y="3244"/>
                  </a:cubicBezTo>
                  <a:cubicBezTo>
                    <a:pt x="2303" y="3246"/>
                    <a:pt x="2288" y="3264"/>
                    <a:pt x="2283" y="3270"/>
                  </a:cubicBezTo>
                  <a:cubicBezTo>
                    <a:pt x="2277" y="3276"/>
                    <a:pt x="2276" y="3285"/>
                    <a:pt x="2258" y="3289"/>
                  </a:cubicBezTo>
                  <a:cubicBezTo>
                    <a:pt x="2239" y="3293"/>
                    <a:pt x="2238" y="3291"/>
                    <a:pt x="2233" y="3306"/>
                  </a:cubicBezTo>
                  <a:cubicBezTo>
                    <a:pt x="2227" y="3321"/>
                    <a:pt x="2219" y="3342"/>
                    <a:pt x="2225" y="3353"/>
                  </a:cubicBezTo>
                  <a:cubicBezTo>
                    <a:pt x="2231" y="3365"/>
                    <a:pt x="2243" y="3377"/>
                    <a:pt x="2240" y="3389"/>
                  </a:cubicBezTo>
                  <a:cubicBezTo>
                    <a:pt x="2237" y="3400"/>
                    <a:pt x="2245" y="3408"/>
                    <a:pt x="2223" y="3408"/>
                  </a:cubicBezTo>
                  <a:cubicBezTo>
                    <a:pt x="2202" y="3407"/>
                    <a:pt x="2192" y="3405"/>
                    <a:pt x="2185" y="3421"/>
                  </a:cubicBezTo>
                  <a:cubicBezTo>
                    <a:pt x="2178" y="3436"/>
                    <a:pt x="2160" y="3460"/>
                    <a:pt x="2147" y="3475"/>
                  </a:cubicBezTo>
                  <a:cubicBezTo>
                    <a:pt x="2133" y="3489"/>
                    <a:pt x="2117" y="3509"/>
                    <a:pt x="2109" y="3515"/>
                  </a:cubicBezTo>
                  <a:cubicBezTo>
                    <a:pt x="2101" y="3520"/>
                    <a:pt x="2078" y="3526"/>
                    <a:pt x="2070" y="3543"/>
                  </a:cubicBezTo>
                  <a:cubicBezTo>
                    <a:pt x="2062" y="3561"/>
                    <a:pt x="2054" y="3569"/>
                    <a:pt x="2054" y="3584"/>
                  </a:cubicBezTo>
                  <a:cubicBezTo>
                    <a:pt x="2054" y="3598"/>
                    <a:pt x="2058" y="3602"/>
                    <a:pt x="2040" y="3618"/>
                  </a:cubicBezTo>
                  <a:cubicBezTo>
                    <a:pt x="2022" y="3634"/>
                    <a:pt x="2025" y="3637"/>
                    <a:pt x="2005" y="3636"/>
                  </a:cubicBezTo>
                  <a:cubicBezTo>
                    <a:pt x="1985" y="3634"/>
                    <a:pt x="1989" y="3636"/>
                    <a:pt x="1984" y="3618"/>
                  </a:cubicBezTo>
                  <a:cubicBezTo>
                    <a:pt x="1980" y="3600"/>
                    <a:pt x="1970" y="3592"/>
                    <a:pt x="1959" y="3602"/>
                  </a:cubicBezTo>
                  <a:cubicBezTo>
                    <a:pt x="1948" y="3611"/>
                    <a:pt x="1941" y="3623"/>
                    <a:pt x="1926" y="3622"/>
                  </a:cubicBezTo>
                  <a:cubicBezTo>
                    <a:pt x="1911" y="3622"/>
                    <a:pt x="1884" y="3627"/>
                    <a:pt x="1869" y="3603"/>
                  </a:cubicBezTo>
                  <a:cubicBezTo>
                    <a:pt x="1854" y="3578"/>
                    <a:pt x="1856" y="3576"/>
                    <a:pt x="1842" y="3573"/>
                  </a:cubicBezTo>
                  <a:cubicBezTo>
                    <a:pt x="1827" y="3570"/>
                    <a:pt x="1822" y="3559"/>
                    <a:pt x="1817" y="3547"/>
                  </a:cubicBezTo>
                  <a:cubicBezTo>
                    <a:pt x="1813" y="3535"/>
                    <a:pt x="1801" y="3531"/>
                    <a:pt x="1786" y="3531"/>
                  </a:cubicBezTo>
                  <a:cubicBezTo>
                    <a:pt x="1771" y="3531"/>
                    <a:pt x="1716" y="3525"/>
                    <a:pt x="1704" y="3515"/>
                  </a:cubicBezTo>
                  <a:cubicBezTo>
                    <a:pt x="1691" y="3505"/>
                    <a:pt x="1682" y="3506"/>
                    <a:pt x="1696" y="3486"/>
                  </a:cubicBezTo>
                  <a:cubicBezTo>
                    <a:pt x="1710" y="3467"/>
                    <a:pt x="1708" y="3465"/>
                    <a:pt x="1720" y="3442"/>
                  </a:cubicBezTo>
                  <a:cubicBezTo>
                    <a:pt x="1731" y="3420"/>
                    <a:pt x="1735" y="3400"/>
                    <a:pt x="1747" y="3387"/>
                  </a:cubicBezTo>
                  <a:cubicBezTo>
                    <a:pt x="1760" y="3373"/>
                    <a:pt x="1781" y="3346"/>
                    <a:pt x="1763" y="3330"/>
                  </a:cubicBezTo>
                  <a:cubicBezTo>
                    <a:pt x="1745" y="3313"/>
                    <a:pt x="1743" y="3315"/>
                    <a:pt x="1743" y="3300"/>
                  </a:cubicBezTo>
                  <a:cubicBezTo>
                    <a:pt x="1743" y="3285"/>
                    <a:pt x="1735" y="3276"/>
                    <a:pt x="1715" y="3269"/>
                  </a:cubicBezTo>
                  <a:cubicBezTo>
                    <a:pt x="1694" y="3263"/>
                    <a:pt x="1701" y="3273"/>
                    <a:pt x="1680" y="3283"/>
                  </a:cubicBezTo>
                  <a:cubicBezTo>
                    <a:pt x="1659" y="3293"/>
                    <a:pt x="1663" y="3291"/>
                    <a:pt x="1651" y="3294"/>
                  </a:cubicBezTo>
                  <a:cubicBezTo>
                    <a:pt x="1639" y="3297"/>
                    <a:pt x="1637" y="3300"/>
                    <a:pt x="1633" y="3313"/>
                  </a:cubicBezTo>
                  <a:cubicBezTo>
                    <a:pt x="1628" y="3327"/>
                    <a:pt x="1638" y="3328"/>
                    <a:pt x="1622" y="3325"/>
                  </a:cubicBezTo>
                  <a:cubicBezTo>
                    <a:pt x="1606" y="3321"/>
                    <a:pt x="1594" y="3330"/>
                    <a:pt x="1598" y="3342"/>
                  </a:cubicBezTo>
                  <a:cubicBezTo>
                    <a:pt x="1603" y="3355"/>
                    <a:pt x="1612" y="3348"/>
                    <a:pt x="1601" y="3368"/>
                  </a:cubicBezTo>
                  <a:cubicBezTo>
                    <a:pt x="1590" y="3389"/>
                    <a:pt x="1575" y="3398"/>
                    <a:pt x="1573" y="3409"/>
                  </a:cubicBezTo>
                  <a:cubicBezTo>
                    <a:pt x="1571" y="3420"/>
                    <a:pt x="1565" y="3430"/>
                    <a:pt x="1562" y="3445"/>
                  </a:cubicBezTo>
                  <a:cubicBezTo>
                    <a:pt x="1558" y="3461"/>
                    <a:pt x="1562" y="3485"/>
                    <a:pt x="1564" y="3501"/>
                  </a:cubicBezTo>
                  <a:cubicBezTo>
                    <a:pt x="1566" y="3517"/>
                    <a:pt x="1560" y="3528"/>
                    <a:pt x="1567" y="3558"/>
                  </a:cubicBezTo>
                  <a:cubicBezTo>
                    <a:pt x="1574" y="3587"/>
                    <a:pt x="1579" y="3602"/>
                    <a:pt x="1568" y="3614"/>
                  </a:cubicBezTo>
                  <a:cubicBezTo>
                    <a:pt x="1558" y="3626"/>
                    <a:pt x="1560" y="3638"/>
                    <a:pt x="1542" y="3636"/>
                  </a:cubicBezTo>
                  <a:cubicBezTo>
                    <a:pt x="1525" y="3633"/>
                    <a:pt x="1507" y="3612"/>
                    <a:pt x="1494" y="3623"/>
                  </a:cubicBezTo>
                  <a:cubicBezTo>
                    <a:pt x="1481" y="3633"/>
                    <a:pt x="1467" y="3635"/>
                    <a:pt x="1450" y="3653"/>
                  </a:cubicBezTo>
                  <a:cubicBezTo>
                    <a:pt x="1432" y="3671"/>
                    <a:pt x="1424" y="3678"/>
                    <a:pt x="1409" y="3675"/>
                  </a:cubicBezTo>
                  <a:cubicBezTo>
                    <a:pt x="1394" y="3672"/>
                    <a:pt x="1398" y="3680"/>
                    <a:pt x="1385" y="3682"/>
                  </a:cubicBezTo>
                  <a:cubicBezTo>
                    <a:pt x="1372" y="3685"/>
                    <a:pt x="1368" y="3682"/>
                    <a:pt x="1362" y="3674"/>
                  </a:cubicBezTo>
                  <a:cubicBezTo>
                    <a:pt x="1356" y="3666"/>
                    <a:pt x="1335" y="3676"/>
                    <a:pt x="1326" y="3683"/>
                  </a:cubicBezTo>
                  <a:cubicBezTo>
                    <a:pt x="1316" y="3690"/>
                    <a:pt x="1305" y="3704"/>
                    <a:pt x="1294" y="3723"/>
                  </a:cubicBezTo>
                  <a:cubicBezTo>
                    <a:pt x="1284" y="3743"/>
                    <a:pt x="934" y="3556"/>
                    <a:pt x="934" y="3556"/>
                  </a:cubicBezTo>
                  <a:cubicBezTo>
                    <a:pt x="480" y="3211"/>
                    <a:pt x="480" y="3211"/>
                    <a:pt x="480" y="3211"/>
                  </a:cubicBezTo>
                  <a:cubicBezTo>
                    <a:pt x="0" y="2851"/>
                    <a:pt x="0" y="2851"/>
                    <a:pt x="0" y="2851"/>
                  </a:cubicBezTo>
                  <a:cubicBezTo>
                    <a:pt x="92" y="2633"/>
                    <a:pt x="92" y="2633"/>
                    <a:pt x="92" y="2633"/>
                  </a:cubicBezTo>
                  <a:cubicBezTo>
                    <a:pt x="200" y="2550"/>
                    <a:pt x="200" y="2550"/>
                    <a:pt x="200" y="2550"/>
                  </a:cubicBezTo>
                  <a:cubicBezTo>
                    <a:pt x="211" y="2532"/>
                    <a:pt x="211" y="2532"/>
                    <a:pt x="211" y="2532"/>
                  </a:cubicBezTo>
                  <a:lnTo>
                    <a:pt x="215" y="2531"/>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3" name="出自【趣你的PPT】(微信:qunideppt)：最优质的PPT资源库"/>
            <p:cNvSpPr/>
            <p:nvPr/>
          </p:nvSpPr>
          <p:spPr bwMode="auto">
            <a:xfrm>
              <a:off x="3873079" y="5081290"/>
              <a:ext cx="965200" cy="1001712"/>
            </a:xfrm>
            <a:custGeom>
              <a:avLst/>
              <a:gdLst>
                <a:gd name="T0" fmla="*/ 170 w 1725"/>
                <a:gd name="T1" fmla="*/ 335 h 1790"/>
                <a:gd name="T2" fmla="*/ 257 w 1725"/>
                <a:gd name="T3" fmla="*/ 398 h 1790"/>
                <a:gd name="T4" fmla="*/ 254 w 1725"/>
                <a:gd name="T5" fmla="*/ 645 h 1790"/>
                <a:gd name="T6" fmla="*/ 207 w 1725"/>
                <a:gd name="T7" fmla="*/ 773 h 1790"/>
                <a:gd name="T8" fmla="*/ 132 w 1725"/>
                <a:gd name="T9" fmla="*/ 828 h 1790"/>
                <a:gd name="T10" fmla="*/ 34 w 1725"/>
                <a:gd name="T11" fmla="*/ 929 h 1790"/>
                <a:gd name="T12" fmla="*/ 22 w 1725"/>
                <a:gd name="T13" fmla="*/ 1042 h 1790"/>
                <a:gd name="T14" fmla="*/ 44 w 1725"/>
                <a:gd name="T15" fmla="*/ 1139 h 1790"/>
                <a:gd name="T16" fmla="*/ 182 w 1725"/>
                <a:gd name="T17" fmla="*/ 1108 h 1790"/>
                <a:gd name="T18" fmla="*/ 267 w 1725"/>
                <a:gd name="T19" fmla="*/ 1117 h 1790"/>
                <a:gd name="T20" fmla="*/ 255 w 1725"/>
                <a:gd name="T21" fmla="*/ 1241 h 1790"/>
                <a:gd name="T22" fmla="*/ 333 w 1725"/>
                <a:gd name="T23" fmla="*/ 1327 h 1790"/>
                <a:gd name="T24" fmla="*/ 356 w 1725"/>
                <a:gd name="T25" fmla="*/ 1405 h 1790"/>
                <a:gd name="T26" fmla="*/ 332 w 1725"/>
                <a:gd name="T27" fmla="*/ 1535 h 1790"/>
                <a:gd name="T28" fmla="*/ 436 w 1725"/>
                <a:gd name="T29" fmla="*/ 1559 h 1790"/>
                <a:gd name="T30" fmla="*/ 496 w 1725"/>
                <a:gd name="T31" fmla="*/ 1670 h 1790"/>
                <a:gd name="T32" fmla="*/ 603 w 1725"/>
                <a:gd name="T33" fmla="*/ 1682 h 1790"/>
                <a:gd name="T34" fmla="*/ 717 w 1725"/>
                <a:gd name="T35" fmla="*/ 1725 h 1790"/>
                <a:gd name="T36" fmla="*/ 800 w 1725"/>
                <a:gd name="T37" fmla="*/ 1773 h 1790"/>
                <a:gd name="T38" fmla="*/ 819 w 1725"/>
                <a:gd name="T39" fmla="*/ 1651 h 1790"/>
                <a:gd name="T40" fmla="*/ 812 w 1725"/>
                <a:gd name="T41" fmla="*/ 1513 h 1790"/>
                <a:gd name="T42" fmla="*/ 915 w 1725"/>
                <a:gd name="T43" fmla="*/ 1517 h 1790"/>
                <a:gd name="T44" fmla="*/ 984 w 1725"/>
                <a:gd name="T45" fmla="*/ 1462 h 1790"/>
                <a:gd name="T46" fmla="*/ 1080 w 1725"/>
                <a:gd name="T47" fmla="*/ 1533 h 1790"/>
                <a:gd name="T48" fmla="*/ 1166 w 1725"/>
                <a:gd name="T49" fmla="*/ 1484 h 1790"/>
                <a:gd name="T50" fmla="*/ 1237 w 1725"/>
                <a:gd name="T51" fmla="*/ 1501 h 1790"/>
                <a:gd name="T52" fmla="*/ 1334 w 1725"/>
                <a:gd name="T53" fmla="*/ 1453 h 1790"/>
                <a:gd name="T54" fmla="*/ 1419 w 1725"/>
                <a:gd name="T55" fmla="*/ 1444 h 1790"/>
                <a:gd name="T56" fmla="*/ 1494 w 1725"/>
                <a:gd name="T57" fmla="*/ 1356 h 1790"/>
                <a:gd name="T58" fmla="*/ 1588 w 1725"/>
                <a:gd name="T59" fmla="*/ 1366 h 1790"/>
                <a:gd name="T60" fmla="*/ 1662 w 1725"/>
                <a:gd name="T61" fmla="*/ 1309 h 1790"/>
                <a:gd name="T62" fmla="*/ 1716 w 1725"/>
                <a:gd name="T63" fmla="*/ 1233 h 1790"/>
                <a:gd name="T64" fmla="*/ 1693 w 1725"/>
                <a:gd name="T65" fmla="*/ 1166 h 1790"/>
                <a:gd name="T66" fmla="*/ 1628 w 1725"/>
                <a:gd name="T67" fmla="*/ 1181 h 1790"/>
                <a:gd name="T68" fmla="*/ 1558 w 1725"/>
                <a:gd name="T69" fmla="*/ 1179 h 1790"/>
                <a:gd name="T70" fmla="*/ 1524 w 1725"/>
                <a:gd name="T71" fmla="*/ 1148 h 1790"/>
                <a:gd name="T72" fmla="*/ 1477 w 1725"/>
                <a:gd name="T73" fmla="*/ 1102 h 1790"/>
                <a:gd name="T74" fmla="*/ 1430 w 1725"/>
                <a:gd name="T75" fmla="*/ 1104 h 1790"/>
                <a:gd name="T76" fmla="*/ 1386 w 1725"/>
                <a:gd name="T77" fmla="*/ 1057 h 1790"/>
                <a:gd name="T78" fmla="*/ 1414 w 1725"/>
                <a:gd name="T79" fmla="*/ 998 h 1790"/>
                <a:gd name="T80" fmla="*/ 1421 w 1725"/>
                <a:gd name="T81" fmla="*/ 945 h 1790"/>
                <a:gd name="T82" fmla="*/ 1344 w 1725"/>
                <a:gd name="T83" fmla="*/ 858 h 1790"/>
                <a:gd name="T84" fmla="*/ 1368 w 1725"/>
                <a:gd name="T85" fmla="*/ 757 h 1790"/>
                <a:gd name="T86" fmla="*/ 1370 w 1725"/>
                <a:gd name="T87" fmla="*/ 683 h 1790"/>
                <a:gd name="T88" fmla="*/ 1335 w 1725"/>
                <a:gd name="T89" fmla="*/ 621 h 1790"/>
                <a:gd name="T90" fmla="*/ 1286 w 1725"/>
                <a:gd name="T91" fmla="*/ 627 h 1790"/>
                <a:gd name="T92" fmla="*/ 1223 w 1725"/>
                <a:gd name="T93" fmla="*/ 576 h 1790"/>
                <a:gd name="T94" fmla="*/ 1228 w 1725"/>
                <a:gd name="T95" fmla="*/ 507 h 1790"/>
                <a:gd name="T96" fmla="*/ 1283 w 1725"/>
                <a:gd name="T97" fmla="*/ 456 h 1790"/>
                <a:gd name="T98" fmla="*/ 1344 w 1725"/>
                <a:gd name="T99" fmla="*/ 465 h 1790"/>
                <a:gd name="T100" fmla="*/ 1409 w 1725"/>
                <a:gd name="T101" fmla="*/ 472 h 1790"/>
                <a:gd name="T102" fmla="*/ 1471 w 1725"/>
                <a:gd name="T103" fmla="*/ 468 h 1790"/>
                <a:gd name="T104" fmla="*/ 1536 w 1725"/>
                <a:gd name="T105" fmla="*/ 435 h 1790"/>
                <a:gd name="T106" fmla="*/ 1518 w 1725"/>
                <a:gd name="T107" fmla="*/ 240 h 1790"/>
                <a:gd name="T108" fmla="*/ 1132 w 1725"/>
                <a:gd name="T109" fmla="*/ 190 h 1790"/>
                <a:gd name="T110" fmla="*/ 191 w 1725"/>
                <a:gd name="T111" fmla="*/ 0 h 1790"/>
                <a:gd name="T112" fmla="*/ 153 w 1725"/>
                <a:gd name="T113" fmla="*/ 274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5" h="1790">
                  <a:moveTo>
                    <a:pt x="154" y="279"/>
                  </a:moveTo>
                  <a:cubicBezTo>
                    <a:pt x="155" y="296"/>
                    <a:pt x="157" y="312"/>
                    <a:pt x="170" y="335"/>
                  </a:cubicBezTo>
                  <a:cubicBezTo>
                    <a:pt x="183" y="358"/>
                    <a:pt x="174" y="385"/>
                    <a:pt x="203" y="370"/>
                  </a:cubicBezTo>
                  <a:cubicBezTo>
                    <a:pt x="233" y="355"/>
                    <a:pt x="251" y="377"/>
                    <a:pt x="257" y="398"/>
                  </a:cubicBezTo>
                  <a:cubicBezTo>
                    <a:pt x="262" y="419"/>
                    <a:pt x="266" y="464"/>
                    <a:pt x="267" y="481"/>
                  </a:cubicBezTo>
                  <a:cubicBezTo>
                    <a:pt x="267" y="497"/>
                    <a:pt x="254" y="628"/>
                    <a:pt x="254" y="645"/>
                  </a:cubicBezTo>
                  <a:cubicBezTo>
                    <a:pt x="254" y="662"/>
                    <a:pt x="247" y="702"/>
                    <a:pt x="244" y="719"/>
                  </a:cubicBezTo>
                  <a:cubicBezTo>
                    <a:pt x="240" y="736"/>
                    <a:pt x="230" y="764"/>
                    <a:pt x="207" y="773"/>
                  </a:cubicBezTo>
                  <a:cubicBezTo>
                    <a:pt x="183" y="783"/>
                    <a:pt x="190" y="795"/>
                    <a:pt x="173" y="809"/>
                  </a:cubicBezTo>
                  <a:cubicBezTo>
                    <a:pt x="155" y="824"/>
                    <a:pt x="140" y="804"/>
                    <a:pt x="132" y="828"/>
                  </a:cubicBezTo>
                  <a:cubicBezTo>
                    <a:pt x="123" y="852"/>
                    <a:pt x="111" y="870"/>
                    <a:pt x="89" y="878"/>
                  </a:cubicBezTo>
                  <a:cubicBezTo>
                    <a:pt x="67" y="885"/>
                    <a:pt x="28" y="901"/>
                    <a:pt x="34" y="929"/>
                  </a:cubicBezTo>
                  <a:cubicBezTo>
                    <a:pt x="40" y="957"/>
                    <a:pt x="46" y="973"/>
                    <a:pt x="23" y="984"/>
                  </a:cubicBezTo>
                  <a:cubicBezTo>
                    <a:pt x="0" y="995"/>
                    <a:pt x="8" y="1016"/>
                    <a:pt x="22" y="1042"/>
                  </a:cubicBezTo>
                  <a:cubicBezTo>
                    <a:pt x="35" y="1068"/>
                    <a:pt x="38" y="1083"/>
                    <a:pt x="28" y="1101"/>
                  </a:cubicBezTo>
                  <a:cubicBezTo>
                    <a:pt x="19" y="1119"/>
                    <a:pt x="19" y="1149"/>
                    <a:pt x="44" y="1139"/>
                  </a:cubicBezTo>
                  <a:cubicBezTo>
                    <a:pt x="69" y="1130"/>
                    <a:pt x="69" y="1119"/>
                    <a:pt x="98" y="1107"/>
                  </a:cubicBezTo>
                  <a:cubicBezTo>
                    <a:pt x="127" y="1096"/>
                    <a:pt x="135" y="1100"/>
                    <a:pt x="182" y="1108"/>
                  </a:cubicBezTo>
                  <a:cubicBezTo>
                    <a:pt x="229" y="1115"/>
                    <a:pt x="196" y="1110"/>
                    <a:pt x="227" y="1098"/>
                  </a:cubicBezTo>
                  <a:cubicBezTo>
                    <a:pt x="259" y="1087"/>
                    <a:pt x="281" y="1093"/>
                    <a:pt x="267" y="1117"/>
                  </a:cubicBezTo>
                  <a:cubicBezTo>
                    <a:pt x="253" y="1141"/>
                    <a:pt x="234" y="1159"/>
                    <a:pt x="242" y="1177"/>
                  </a:cubicBezTo>
                  <a:cubicBezTo>
                    <a:pt x="250" y="1195"/>
                    <a:pt x="255" y="1226"/>
                    <a:pt x="255" y="1241"/>
                  </a:cubicBezTo>
                  <a:cubicBezTo>
                    <a:pt x="255" y="1256"/>
                    <a:pt x="231" y="1294"/>
                    <a:pt x="261" y="1308"/>
                  </a:cubicBezTo>
                  <a:cubicBezTo>
                    <a:pt x="291" y="1322"/>
                    <a:pt x="309" y="1326"/>
                    <a:pt x="333" y="1327"/>
                  </a:cubicBezTo>
                  <a:cubicBezTo>
                    <a:pt x="357" y="1328"/>
                    <a:pt x="366" y="1332"/>
                    <a:pt x="373" y="1354"/>
                  </a:cubicBezTo>
                  <a:cubicBezTo>
                    <a:pt x="380" y="1376"/>
                    <a:pt x="368" y="1380"/>
                    <a:pt x="356" y="1405"/>
                  </a:cubicBezTo>
                  <a:cubicBezTo>
                    <a:pt x="343" y="1430"/>
                    <a:pt x="336" y="1444"/>
                    <a:pt x="341" y="1467"/>
                  </a:cubicBezTo>
                  <a:cubicBezTo>
                    <a:pt x="346" y="1490"/>
                    <a:pt x="347" y="1521"/>
                    <a:pt x="332" y="1535"/>
                  </a:cubicBezTo>
                  <a:cubicBezTo>
                    <a:pt x="316" y="1548"/>
                    <a:pt x="319" y="1553"/>
                    <a:pt x="348" y="1557"/>
                  </a:cubicBezTo>
                  <a:cubicBezTo>
                    <a:pt x="377" y="1561"/>
                    <a:pt x="401" y="1549"/>
                    <a:pt x="436" y="1559"/>
                  </a:cubicBezTo>
                  <a:cubicBezTo>
                    <a:pt x="470" y="1570"/>
                    <a:pt x="454" y="1574"/>
                    <a:pt x="459" y="1596"/>
                  </a:cubicBezTo>
                  <a:cubicBezTo>
                    <a:pt x="464" y="1619"/>
                    <a:pt x="474" y="1659"/>
                    <a:pt x="496" y="1670"/>
                  </a:cubicBezTo>
                  <a:cubicBezTo>
                    <a:pt x="519" y="1681"/>
                    <a:pt x="534" y="1673"/>
                    <a:pt x="556" y="1682"/>
                  </a:cubicBezTo>
                  <a:cubicBezTo>
                    <a:pt x="578" y="1692"/>
                    <a:pt x="579" y="1706"/>
                    <a:pt x="603" y="1682"/>
                  </a:cubicBezTo>
                  <a:cubicBezTo>
                    <a:pt x="627" y="1659"/>
                    <a:pt x="647" y="1630"/>
                    <a:pt x="673" y="1650"/>
                  </a:cubicBezTo>
                  <a:cubicBezTo>
                    <a:pt x="700" y="1670"/>
                    <a:pt x="709" y="1703"/>
                    <a:pt x="717" y="1725"/>
                  </a:cubicBezTo>
                  <a:cubicBezTo>
                    <a:pt x="725" y="1747"/>
                    <a:pt x="745" y="1768"/>
                    <a:pt x="761" y="1760"/>
                  </a:cubicBezTo>
                  <a:cubicBezTo>
                    <a:pt x="778" y="1751"/>
                    <a:pt x="781" y="1755"/>
                    <a:pt x="800" y="1773"/>
                  </a:cubicBezTo>
                  <a:cubicBezTo>
                    <a:pt x="820" y="1790"/>
                    <a:pt x="834" y="1781"/>
                    <a:pt x="828" y="1747"/>
                  </a:cubicBezTo>
                  <a:cubicBezTo>
                    <a:pt x="822" y="1712"/>
                    <a:pt x="815" y="1678"/>
                    <a:pt x="819" y="1651"/>
                  </a:cubicBezTo>
                  <a:cubicBezTo>
                    <a:pt x="822" y="1624"/>
                    <a:pt x="821" y="1626"/>
                    <a:pt x="800" y="1588"/>
                  </a:cubicBezTo>
                  <a:cubicBezTo>
                    <a:pt x="780" y="1551"/>
                    <a:pt x="797" y="1525"/>
                    <a:pt x="812" y="1513"/>
                  </a:cubicBezTo>
                  <a:cubicBezTo>
                    <a:pt x="827" y="1501"/>
                    <a:pt x="857" y="1492"/>
                    <a:pt x="873" y="1490"/>
                  </a:cubicBezTo>
                  <a:cubicBezTo>
                    <a:pt x="888" y="1488"/>
                    <a:pt x="904" y="1510"/>
                    <a:pt x="915" y="1517"/>
                  </a:cubicBezTo>
                  <a:cubicBezTo>
                    <a:pt x="926" y="1524"/>
                    <a:pt x="936" y="1540"/>
                    <a:pt x="945" y="1514"/>
                  </a:cubicBezTo>
                  <a:cubicBezTo>
                    <a:pt x="954" y="1488"/>
                    <a:pt x="962" y="1455"/>
                    <a:pt x="984" y="1462"/>
                  </a:cubicBezTo>
                  <a:cubicBezTo>
                    <a:pt x="1007" y="1470"/>
                    <a:pt x="1034" y="1462"/>
                    <a:pt x="1046" y="1480"/>
                  </a:cubicBezTo>
                  <a:cubicBezTo>
                    <a:pt x="1059" y="1498"/>
                    <a:pt x="1058" y="1528"/>
                    <a:pt x="1080" y="1533"/>
                  </a:cubicBezTo>
                  <a:cubicBezTo>
                    <a:pt x="1103" y="1538"/>
                    <a:pt x="1111" y="1531"/>
                    <a:pt x="1115" y="1508"/>
                  </a:cubicBezTo>
                  <a:cubicBezTo>
                    <a:pt x="1119" y="1485"/>
                    <a:pt x="1160" y="1456"/>
                    <a:pt x="1166" y="1484"/>
                  </a:cubicBezTo>
                  <a:cubicBezTo>
                    <a:pt x="1173" y="1511"/>
                    <a:pt x="1190" y="1530"/>
                    <a:pt x="1196" y="1503"/>
                  </a:cubicBezTo>
                  <a:cubicBezTo>
                    <a:pt x="1201" y="1475"/>
                    <a:pt x="1225" y="1479"/>
                    <a:pt x="1237" y="1501"/>
                  </a:cubicBezTo>
                  <a:cubicBezTo>
                    <a:pt x="1249" y="1524"/>
                    <a:pt x="1274" y="1524"/>
                    <a:pt x="1280" y="1497"/>
                  </a:cubicBezTo>
                  <a:cubicBezTo>
                    <a:pt x="1286" y="1471"/>
                    <a:pt x="1315" y="1445"/>
                    <a:pt x="1334" y="1453"/>
                  </a:cubicBezTo>
                  <a:cubicBezTo>
                    <a:pt x="1352" y="1462"/>
                    <a:pt x="1356" y="1490"/>
                    <a:pt x="1378" y="1461"/>
                  </a:cubicBezTo>
                  <a:cubicBezTo>
                    <a:pt x="1401" y="1432"/>
                    <a:pt x="1406" y="1445"/>
                    <a:pt x="1419" y="1444"/>
                  </a:cubicBezTo>
                  <a:cubicBezTo>
                    <a:pt x="1432" y="1443"/>
                    <a:pt x="1446" y="1433"/>
                    <a:pt x="1447" y="1408"/>
                  </a:cubicBezTo>
                  <a:cubicBezTo>
                    <a:pt x="1447" y="1384"/>
                    <a:pt x="1458" y="1374"/>
                    <a:pt x="1494" y="1356"/>
                  </a:cubicBezTo>
                  <a:cubicBezTo>
                    <a:pt x="1531" y="1339"/>
                    <a:pt x="1565" y="1332"/>
                    <a:pt x="1576" y="1351"/>
                  </a:cubicBezTo>
                  <a:cubicBezTo>
                    <a:pt x="1579" y="1356"/>
                    <a:pt x="1583" y="1361"/>
                    <a:pt x="1588" y="1366"/>
                  </a:cubicBezTo>
                  <a:cubicBezTo>
                    <a:pt x="1588" y="1366"/>
                    <a:pt x="1605" y="1358"/>
                    <a:pt x="1615" y="1346"/>
                  </a:cubicBezTo>
                  <a:cubicBezTo>
                    <a:pt x="1626" y="1333"/>
                    <a:pt x="1637" y="1307"/>
                    <a:pt x="1662" y="1309"/>
                  </a:cubicBezTo>
                  <a:cubicBezTo>
                    <a:pt x="1687" y="1311"/>
                    <a:pt x="1705" y="1309"/>
                    <a:pt x="1710" y="1291"/>
                  </a:cubicBezTo>
                  <a:cubicBezTo>
                    <a:pt x="1714" y="1274"/>
                    <a:pt x="1706" y="1239"/>
                    <a:pt x="1716" y="1233"/>
                  </a:cubicBezTo>
                  <a:cubicBezTo>
                    <a:pt x="1725" y="1226"/>
                    <a:pt x="1717" y="1222"/>
                    <a:pt x="1711" y="1203"/>
                  </a:cubicBezTo>
                  <a:cubicBezTo>
                    <a:pt x="1705" y="1183"/>
                    <a:pt x="1698" y="1165"/>
                    <a:pt x="1693" y="1166"/>
                  </a:cubicBezTo>
                  <a:cubicBezTo>
                    <a:pt x="1687" y="1166"/>
                    <a:pt x="1667" y="1168"/>
                    <a:pt x="1659" y="1180"/>
                  </a:cubicBezTo>
                  <a:cubicBezTo>
                    <a:pt x="1652" y="1192"/>
                    <a:pt x="1644" y="1195"/>
                    <a:pt x="1628" y="1181"/>
                  </a:cubicBezTo>
                  <a:cubicBezTo>
                    <a:pt x="1612" y="1168"/>
                    <a:pt x="1603" y="1143"/>
                    <a:pt x="1590" y="1166"/>
                  </a:cubicBezTo>
                  <a:cubicBezTo>
                    <a:pt x="1577" y="1188"/>
                    <a:pt x="1568" y="1187"/>
                    <a:pt x="1558" y="1179"/>
                  </a:cubicBezTo>
                  <a:cubicBezTo>
                    <a:pt x="1549" y="1170"/>
                    <a:pt x="1539" y="1167"/>
                    <a:pt x="1533" y="1171"/>
                  </a:cubicBezTo>
                  <a:cubicBezTo>
                    <a:pt x="1527" y="1174"/>
                    <a:pt x="1520" y="1165"/>
                    <a:pt x="1524" y="1148"/>
                  </a:cubicBezTo>
                  <a:cubicBezTo>
                    <a:pt x="1527" y="1131"/>
                    <a:pt x="1520" y="1115"/>
                    <a:pt x="1507" y="1102"/>
                  </a:cubicBezTo>
                  <a:cubicBezTo>
                    <a:pt x="1494" y="1089"/>
                    <a:pt x="1486" y="1096"/>
                    <a:pt x="1477" y="1102"/>
                  </a:cubicBezTo>
                  <a:cubicBezTo>
                    <a:pt x="1468" y="1108"/>
                    <a:pt x="1463" y="1094"/>
                    <a:pt x="1450" y="1095"/>
                  </a:cubicBezTo>
                  <a:cubicBezTo>
                    <a:pt x="1438" y="1096"/>
                    <a:pt x="1430" y="1091"/>
                    <a:pt x="1430" y="1104"/>
                  </a:cubicBezTo>
                  <a:cubicBezTo>
                    <a:pt x="1430" y="1117"/>
                    <a:pt x="1421" y="1123"/>
                    <a:pt x="1411" y="1107"/>
                  </a:cubicBezTo>
                  <a:cubicBezTo>
                    <a:pt x="1402" y="1091"/>
                    <a:pt x="1391" y="1068"/>
                    <a:pt x="1386" y="1057"/>
                  </a:cubicBezTo>
                  <a:cubicBezTo>
                    <a:pt x="1382" y="1046"/>
                    <a:pt x="1368" y="1025"/>
                    <a:pt x="1383" y="1023"/>
                  </a:cubicBezTo>
                  <a:cubicBezTo>
                    <a:pt x="1399" y="1021"/>
                    <a:pt x="1403" y="1006"/>
                    <a:pt x="1414" y="998"/>
                  </a:cubicBezTo>
                  <a:cubicBezTo>
                    <a:pt x="1426" y="990"/>
                    <a:pt x="1417" y="978"/>
                    <a:pt x="1414" y="967"/>
                  </a:cubicBezTo>
                  <a:cubicBezTo>
                    <a:pt x="1412" y="956"/>
                    <a:pt x="1407" y="956"/>
                    <a:pt x="1421" y="945"/>
                  </a:cubicBezTo>
                  <a:cubicBezTo>
                    <a:pt x="1434" y="934"/>
                    <a:pt x="1444" y="929"/>
                    <a:pt x="1414" y="910"/>
                  </a:cubicBezTo>
                  <a:cubicBezTo>
                    <a:pt x="1384" y="891"/>
                    <a:pt x="1347" y="872"/>
                    <a:pt x="1344" y="858"/>
                  </a:cubicBezTo>
                  <a:cubicBezTo>
                    <a:pt x="1341" y="844"/>
                    <a:pt x="1347" y="822"/>
                    <a:pt x="1350" y="810"/>
                  </a:cubicBezTo>
                  <a:cubicBezTo>
                    <a:pt x="1354" y="799"/>
                    <a:pt x="1366" y="773"/>
                    <a:pt x="1368" y="757"/>
                  </a:cubicBezTo>
                  <a:cubicBezTo>
                    <a:pt x="1370" y="741"/>
                    <a:pt x="1363" y="720"/>
                    <a:pt x="1375" y="710"/>
                  </a:cubicBezTo>
                  <a:cubicBezTo>
                    <a:pt x="1387" y="701"/>
                    <a:pt x="1374" y="695"/>
                    <a:pt x="1370" y="683"/>
                  </a:cubicBezTo>
                  <a:cubicBezTo>
                    <a:pt x="1366" y="670"/>
                    <a:pt x="1363" y="660"/>
                    <a:pt x="1360" y="640"/>
                  </a:cubicBezTo>
                  <a:cubicBezTo>
                    <a:pt x="1356" y="620"/>
                    <a:pt x="1341" y="611"/>
                    <a:pt x="1335" y="621"/>
                  </a:cubicBezTo>
                  <a:cubicBezTo>
                    <a:pt x="1328" y="632"/>
                    <a:pt x="1315" y="627"/>
                    <a:pt x="1308" y="620"/>
                  </a:cubicBezTo>
                  <a:cubicBezTo>
                    <a:pt x="1302" y="613"/>
                    <a:pt x="1294" y="617"/>
                    <a:pt x="1286" y="627"/>
                  </a:cubicBezTo>
                  <a:cubicBezTo>
                    <a:pt x="1278" y="637"/>
                    <a:pt x="1268" y="652"/>
                    <a:pt x="1253" y="636"/>
                  </a:cubicBezTo>
                  <a:cubicBezTo>
                    <a:pt x="1237" y="620"/>
                    <a:pt x="1212" y="594"/>
                    <a:pt x="1223" y="576"/>
                  </a:cubicBezTo>
                  <a:cubicBezTo>
                    <a:pt x="1234" y="558"/>
                    <a:pt x="1230" y="551"/>
                    <a:pt x="1223" y="537"/>
                  </a:cubicBezTo>
                  <a:cubicBezTo>
                    <a:pt x="1217" y="523"/>
                    <a:pt x="1212" y="517"/>
                    <a:pt x="1228" y="507"/>
                  </a:cubicBezTo>
                  <a:cubicBezTo>
                    <a:pt x="1244" y="497"/>
                    <a:pt x="1239" y="489"/>
                    <a:pt x="1248" y="480"/>
                  </a:cubicBezTo>
                  <a:cubicBezTo>
                    <a:pt x="1257" y="471"/>
                    <a:pt x="1264" y="453"/>
                    <a:pt x="1283" y="456"/>
                  </a:cubicBezTo>
                  <a:cubicBezTo>
                    <a:pt x="1303" y="459"/>
                    <a:pt x="1296" y="461"/>
                    <a:pt x="1314" y="469"/>
                  </a:cubicBezTo>
                  <a:cubicBezTo>
                    <a:pt x="1331" y="477"/>
                    <a:pt x="1343" y="482"/>
                    <a:pt x="1344" y="465"/>
                  </a:cubicBezTo>
                  <a:cubicBezTo>
                    <a:pt x="1345" y="448"/>
                    <a:pt x="1365" y="443"/>
                    <a:pt x="1379" y="458"/>
                  </a:cubicBezTo>
                  <a:cubicBezTo>
                    <a:pt x="1392" y="472"/>
                    <a:pt x="1397" y="472"/>
                    <a:pt x="1409" y="472"/>
                  </a:cubicBezTo>
                  <a:cubicBezTo>
                    <a:pt x="1421" y="471"/>
                    <a:pt x="1427" y="487"/>
                    <a:pt x="1448" y="489"/>
                  </a:cubicBezTo>
                  <a:cubicBezTo>
                    <a:pt x="1468" y="490"/>
                    <a:pt x="1466" y="485"/>
                    <a:pt x="1471" y="468"/>
                  </a:cubicBezTo>
                  <a:cubicBezTo>
                    <a:pt x="1477" y="450"/>
                    <a:pt x="1492" y="448"/>
                    <a:pt x="1508" y="452"/>
                  </a:cubicBezTo>
                  <a:cubicBezTo>
                    <a:pt x="1524" y="455"/>
                    <a:pt x="1532" y="449"/>
                    <a:pt x="1536" y="435"/>
                  </a:cubicBezTo>
                  <a:cubicBezTo>
                    <a:pt x="1540" y="420"/>
                    <a:pt x="1530" y="370"/>
                    <a:pt x="1555" y="349"/>
                  </a:cubicBezTo>
                  <a:cubicBezTo>
                    <a:pt x="1581" y="327"/>
                    <a:pt x="1518" y="240"/>
                    <a:pt x="1518" y="240"/>
                  </a:cubicBezTo>
                  <a:cubicBezTo>
                    <a:pt x="1333" y="119"/>
                    <a:pt x="1333" y="119"/>
                    <a:pt x="1333" y="119"/>
                  </a:cubicBezTo>
                  <a:cubicBezTo>
                    <a:pt x="1132" y="190"/>
                    <a:pt x="1132" y="190"/>
                    <a:pt x="1132" y="190"/>
                  </a:cubicBezTo>
                  <a:cubicBezTo>
                    <a:pt x="1132" y="190"/>
                    <a:pt x="565" y="31"/>
                    <a:pt x="554" y="31"/>
                  </a:cubicBezTo>
                  <a:cubicBezTo>
                    <a:pt x="543" y="31"/>
                    <a:pt x="191" y="0"/>
                    <a:pt x="191" y="0"/>
                  </a:cubicBezTo>
                  <a:cubicBezTo>
                    <a:pt x="153" y="216"/>
                    <a:pt x="153" y="216"/>
                    <a:pt x="153" y="216"/>
                  </a:cubicBezTo>
                  <a:cubicBezTo>
                    <a:pt x="153" y="274"/>
                    <a:pt x="153" y="274"/>
                    <a:pt x="153" y="274"/>
                  </a:cubicBezTo>
                  <a:lnTo>
                    <a:pt x="154" y="279"/>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4" name="出自【趣你的PPT】(微信:qunideppt)：最优质的PPT资源库"/>
            <p:cNvSpPr/>
            <p:nvPr/>
          </p:nvSpPr>
          <p:spPr bwMode="auto">
            <a:xfrm>
              <a:off x="3846091" y="4457402"/>
              <a:ext cx="1212850" cy="1041400"/>
            </a:xfrm>
            <a:custGeom>
              <a:avLst/>
              <a:gdLst>
                <a:gd name="T0" fmla="*/ 398 w 2169"/>
                <a:gd name="T1" fmla="*/ 1258 h 1862"/>
                <a:gd name="T2" fmla="*/ 468 w 2169"/>
                <a:gd name="T3" fmla="*/ 1396 h 1862"/>
                <a:gd name="T4" fmla="*/ 534 w 2169"/>
                <a:gd name="T5" fmla="*/ 1345 h 1862"/>
                <a:gd name="T6" fmla="*/ 600 w 2169"/>
                <a:gd name="T7" fmla="*/ 1317 h 1862"/>
                <a:gd name="T8" fmla="*/ 578 w 2169"/>
                <a:gd name="T9" fmla="*/ 1366 h 1862"/>
                <a:gd name="T10" fmla="*/ 634 w 2169"/>
                <a:gd name="T11" fmla="*/ 1469 h 1862"/>
                <a:gd name="T12" fmla="*/ 732 w 2169"/>
                <a:gd name="T13" fmla="*/ 1515 h 1862"/>
                <a:gd name="T14" fmla="*/ 790 w 2169"/>
                <a:gd name="T15" fmla="*/ 1604 h 1862"/>
                <a:gd name="T16" fmla="*/ 826 w 2169"/>
                <a:gd name="T17" fmla="*/ 1693 h 1862"/>
                <a:gd name="T18" fmla="*/ 841 w 2169"/>
                <a:gd name="T19" fmla="*/ 1761 h 1862"/>
                <a:gd name="T20" fmla="*/ 915 w 2169"/>
                <a:gd name="T21" fmla="*/ 1830 h 1862"/>
                <a:gd name="T22" fmla="*/ 1006 w 2169"/>
                <a:gd name="T23" fmla="*/ 1827 h 1862"/>
                <a:gd name="T24" fmla="*/ 1063 w 2169"/>
                <a:gd name="T25" fmla="*/ 1810 h 1862"/>
                <a:gd name="T26" fmla="*/ 1131 w 2169"/>
                <a:gd name="T27" fmla="*/ 1757 h 1862"/>
                <a:gd name="T28" fmla="*/ 1112 w 2169"/>
                <a:gd name="T29" fmla="*/ 1652 h 1862"/>
                <a:gd name="T30" fmla="*/ 1132 w 2169"/>
                <a:gd name="T31" fmla="*/ 1572 h 1862"/>
                <a:gd name="T32" fmla="*/ 1209 w 2169"/>
                <a:gd name="T33" fmla="*/ 1511 h 1862"/>
                <a:gd name="T34" fmla="*/ 1236 w 2169"/>
                <a:gd name="T35" fmla="*/ 1435 h 1862"/>
                <a:gd name="T36" fmla="*/ 1260 w 2169"/>
                <a:gd name="T37" fmla="*/ 1384 h 1862"/>
                <a:gd name="T38" fmla="*/ 1331 w 2169"/>
                <a:gd name="T39" fmla="*/ 1337 h 1862"/>
                <a:gd name="T40" fmla="*/ 1388 w 2169"/>
                <a:gd name="T41" fmla="*/ 1321 h 1862"/>
                <a:gd name="T42" fmla="*/ 1400 w 2169"/>
                <a:gd name="T43" fmla="*/ 1388 h 1862"/>
                <a:gd name="T44" fmla="*/ 1453 w 2169"/>
                <a:gd name="T45" fmla="*/ 1477 h 1862"/>
                <a:gd name="T46" fmla="*/ 1544 w 2169"/>
                <a:gd name="T47" fmla="*/ 1424 h 1862"/>
                <a:gd name="T48" fmla="*/ 1597 w 2169"/>
                <a:gd name="T49" fmla="*/ 1489 h 1862"/>
                <a:gd name="T50" fmla="*/ 1697 w 2169"/>
                <a:gd name="T51" fmla="*/ 1507 h 1862"/>
                <a:gd name="T52" fmla="*/ 1761 w 2169"/>
                <a:gd name="T53" fmla="*/ 1455 h 1862"/>
                <a:gd name="T54" fmla="*/ 1710 w 2169"/>
                <a:gd name="T55" fmla="*/ 1402 h 1862"/>
                <a:gd name="T56" fmla="*/ 1644 w 2169"/>
                <a:gd name="T57" fmla="*/ 1332 h 1862"/>
                <a:gd name="T58" fmla="*/ 1719 w 2169"/>
                <a:gd name="T59" fmla="*/ 1275 h 1862"/>
                <a:gd name="T60" fmla="*/ 1786 w 2169"/>
                <a:gd name="T61" fmla="*/ 1303 h 1862"/>
                <a:gd name="T62" fmla="*/ 1675 w 2169"/>
                <a:gd name="T63" fmla="*/ 1221 h 1862"/>
                <a:gd name="T64" fmla="*/ 1609 w 2169"/>
                <a:gd name="T65" fmla="*/ 1098 h 1862"/>
                <a:gd name="T66" fmla="*/ 1673 w 2169"/>
                <a:gd name="T67" fmla="*/ 1011 h 1862"/>
                <a:gd name="T68" fmla="*/ 1675 w 2169"/>
                <a:gd name="T69" fmla="*/ 890 h 1862"/>
                <a:gd name="T70" fmla="*/ 1762 w 2169"/>
                <a:gd name="T71" fmla="*/ 947 h 1862"/>
                <a:gd name="T72" fmla="*/ 1852 w 2169"/>
                <a:gd name="T73" fmla="*/ 977 h 1862"/>
                <a:gd name="T74" fmla="*/ 1969 w 2169"/>
                <a:gd name="T75" fmla="*/ 913 h 1862"/>
                <a:gd name="T76" fmla="*/ 1999 w 2169"/>
                <a:gd name="T77" fmla="*/ 816 h 1862"/>
                <a:gd name="T78" fmla="*/ 2126 w 2169"/>
                <a:gd name="T79" fmla="*/ 714 h 1862"/>
                <a:gd name="T80" fmla="*/ 2160 w 2169"/>
                <a:gd name="T81" fmla="*/ 586 h 1862"/>
                <a:gd name="T82" fmla="*/ 2119 w 2169"/>
                <a:gd name="T83" fmla="*/ 499 h 1862"/>
                <a:gd name="T84" fmla="*/ 1974 w 2169"/>
                <a:gd name="T85" fmla="*/ 473 h 1862"/>
                <a:gd name="T86" fmla="*/ 1893 w 2169"/>
                <a:gd name="T87" fmla="*/ 449 h 1862"/>
                <a:gd name="T88" fmla="*/ 1759 w 2169"/>
                <a:gd name="T89" fmla="*/ 434 h 1862"/>
                <a:gd name="T90" fmla="*/ 1632 w 2169"/>
                <a:gd name="T91" fmla="*/ 345 h 1862"/>
                <a:gd name="T92" fmla="*/ 676 w 2169"/>
                <a:gd name="T93" fmla="*/ 141 h 1862"/>
                <a:gd name="T94" fmla="*/ 119 w 2169"/>
                <a:gd name="T95" fmla="*/ 623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9" h="1862">
                  <a:moveTo>
                    <a:pt x="397" y="1154"/>
                  </a:moveTo>
                  <a:cubicBezTo>
                    <a:pt x="397" y="1154"/>
                    <a:pt x="400" y="1183"/>
                    <a:pt x="397" y="1194"/>
                  </a:cubicBezTo>
                  <a:cubicBezTo>
                    <a:pt x="394" y="1205"/>
                    <a:pt x="399" y="1249"/>
                    <a:pt x="398" y="1258"/>
                  </a:cubicBezTo>
                  <a:cubicBezTo>
                    <a:pt x="398" y="1267"/>
                    <a:pt x="388" y="1303"/>
                    <a:pt x="402" y="1329"/>
                  </a:cubicBezTo>
                  <a:cubicBezTo>
                    <a:pt x="415" y="1354"/>
                    <a:pt x="436" y="1365"/>
                    <a:pt x="442" y="1374"/>
                  </a:cubicBezTo>
                  <a:cubicBezTo>
                    <a:pt x="448" y="1382"/>
                    <a:pt x="463" y="1409"/>
                    <a:pt x="468" y="1396"/>
                  </a:cubicBezTo>
                  <a:cubicBezTo>
                    <a:pt x="474" y="1382"/>
                    <a:pt x="482" y="1382"/>
                    <a:pt x="491" y="1380"/>
                  </a:cubicBezTo>
                  <a:cubicBezTo>
                    <a:pt x="501" y="1379"/>
                    <a:pt x="522" y="1372"/>
                    <a:pt x="528" y="1365"/>
                  </a:cubicBezTo>
                  <a:cubicBezTo>
                    <a:pt x="534" y="1359"/>
                    <a:pt x="538" y="1363"/>
                    <a:pt x="534" y="1345"/>
                  </a:cubicBezTo>
                  <a:cubicBezTo>
                    <a:pt x="531" y="1327"/>
                    <a:pt x="536" y="1320"/>
                    <a:pt x="547" y="1310"/>
                  </a:cubicBezTo>
                  <a:cubicBezTo>
                    <a:pt x="558" y="1300"/>
                    <a:pt x="566" y="1296"/>
                    <a:pt x="578" y="1299"/>
                  </a:cubicBezTo>
                  <a:cubicBezTo>
                    <a:pt x="590" y="1303"/>
                    <a:pt x="596" y="1305"/>
                    <a:pt x="600" y="1317"/>
                  </a:cubicBezTo>
                  <a:cubicBezTo>
                    <a:pt x="604" y="1328"/>
                    <a:pt x="609" y="1334"/>
                    <a:pt x="613" y="1341"/>
                  </a:cubicBezTo>
                  <a:cubicBezTo>
                    <a:pt x="618" y="1348"/>
                    <a:pt x="617" y="1356"/>
                    <a:pt x="611" y="1357"/>
                  </a:cubicBezTo>
                  <a:cubicBezTo>
                    <a:pt x="604" y="1358"/>
                    <a:pt x="579" y="1354"/>
                    <a:pt x="578" y="1366"/>
                  </a:cubicBezTo>
                  <a:cubicBezTo>
                    <a:pt x="577" y="1379"/>
                    <a:pt x="588" y="1385"/>
                    <a:pt x="592" y="1394"/>
                  </a:cubicBezTo>
                  <a:cubicBezTo>
                    <a:pt x="597" y="1404"/>
                    <a:pt x="602" y="1419"/>
                    <a:pt x="609" y="1435"/>
                  </a:cubicBezTo>
                  <a:cubicBezTo>
                    <a:pt x="617" y="1450"/>
                    <a:pt x="619" y="1465"/>
                    <a:pt x="634" y="1469"/>
                  </a:cubicBezTo>
                  <a:cubicBezTo>
                    <a:pt x="650" y="1472"/>
                    <a:pt x="653" y="1471"/>
                    <a:pt x="668" y="1469"/>
                  </a:cubicBezTo>
                  <a:cubicBezTo>
                    <a:pt x="683" y="1466"/>
                    <a:pt x="708" y="1467"/>
                    <a:pt x="714" y="1481"/>
                  </a:cubicBezTo>
                  <a:cubicBezTo>
                    <a:pt x="721" y="1494"/>
                    <a:pt x="729" y="1502"/>
                    <a:pt x="732" y="1515"/>
                  </a:cubicBezTo>
                  <a:cubicBezTo>
                    <a:pt x="736" y="1529"/>
                    <a:pt x="742" y="1536"/>
                    <a:pt x="745" y="1548"/>
                  </a:cubicBezTo>
                  <a:cubicBezTo>
                    <a:pt x="749" y="1560"/>
                    <a:pt x="756" y="1576"/>
                    <a:pt x="768" y="1580"/>
                  </a:cubicBezTo>
                  <a:cubicBezTo>
                    <a:pt x="780" y="1585"/>
                    <a:pt x="784" y="1597"/>
                    <a:pt x="790" y="1604"/>
                  </a:cubicBezTo>
                  <a:cubicBezTo>
                    <a:pt x="796" y="1611"/>
                    <a:pt x="800" y="1616"/>
                    <a:pt x="799" y="1630"/>
                  </a:cubicBezTo>
                  <a:cubicBezTo>
                    <a:pt x="797" y="1644"/>
                    <a:pt x="794" y="1652"/>
                    <a:pt x="806" y="1666"/>
                  </a:cubicBezTo>
                  <a:cubicBezTo>
                    <a:pt x="818" y="1679"/>
                    <a:pt x="825" y="1682"/>
                    <a:pt x="826" y="1693"/>
                  </a:cubicBezTo>
                  <a:cubicBezTo>
                    <a:pt x="827" y="1704"/>
                    <a:pt x="834" y="1711"/>
                    <a:pt x="839" y="1709"/>
                  </a:cubicBezTo>
                  <a:cubicBezTo>
                    <a:pt x="844" y="1707"/>
                    <a:pt x="839" y="1715"/>
                    <a:pt x="839" y="1725"/>
                  </a:cubicBezTo>
                  <a:cubicBezTo>
                    <a:pt x="838" y="1736"/>
                    <a:pt x="833" y="1747"/>
                    <a:pt x="841" y="1761"/>
                  </a:cubicBezTo>
                  <a:cubicBezTo>
                    <a:pt x="849" y="1775"/>
                    <a:pt x="856" y="1786"/>
                    <a:pt x="859" y="1800"/>
                  </a:cubicBezTo>
                  <a:cubicBezTo>
                    <a:pt x="861" y="1814"/>
                    <a:pt x="863" y="1822"/>
                    <a:pt x="873" y="1821"/>
                  </a:cubicBezTo>
                  <a:cubicBezTo>
                    <a:pt x="882" y="1821"/>
                    <a:pt x="901" y="1813"/>
                    <a:pt x="915" y="1830"/>
                  </a:cubicBezTo>
                  <a:cubicBezTo>
                    <a:pt x="928" y="1846"/>
                    <a:pt x="910" y="1855"/>
                    <a:pt x="936" y="1859"/>
                  </a:cubicBezTo>
                  <a:cubicBezTo>
                    <a:pt x="962" y="1862"/>
                    <a:pt x="966" y="1858"/>
                    <a:pt x="971" y="1850"/>
                  </a:cubicBezTo>
                  <a:cubicBezTo>
                    <a:pt x="976" y="1843"/>
                    <a:pt x="994" y="1828"/>
                    <a:pt x="1006" y="1827"/>
                  </a:cubicBezTo>
                  <a:cubicBezTo>
                    <a:pt x="1018" y="1826"/>
                    <a:pt x="1022" y="1820"/>
                    <a:pt x="1025" y="1815"/>
                  </a:cubicBezTo>
                  <a:cubicBezTo>
                    <a:pt x="1028" y="1810"/>
                    <a:pt x="1044" y="1803"/>
                    <a:pt x="1049" y="1800"/>
                  </a:cubicBezTo>
                  <a:cubicBezTo>
                    <a:pt x="1054" y="1798"/>
                    <a:pt x="1064" y="1797"/>
                    <a:pt x="1063" y="1810"/>
                  </a:cubicBezTo>
                  <a:cubicBezTo>
                    <a:pt x="1062" y="1823"/>
                    <a:pt x="1065" y="1831"/>
                    <a:pt x="1074" y="1829"/>
                  </a:cubicBezTo>
                  <a:cubicBezTo>
                    <a:pt x="1082" y="1827"/>
                    <a:pt x="1093" y="1816"/>
                    <a:pt x="1099" y="1806"/>
                  </a:cubicBezTo>
                  <a:cubicBezTo>
                    <a:pt x="1104" y="1797"/>
                    <a:pt x="1131" y="1771"/>
                    <a:pt x="1131" y="1757"/>
                  </a:cubicBezTo>
                  <a:cubicBezTo>
                    <a:pt x="1131" y="1743"/>
                    <a:pt x="1139" y="1734"/>
                    <a:pt x="1139" y="1724"/>
                  </a:cubicBezTo>
                  <a:cubicBezTo>
                    <a:pt x="1139" y="1714"/>
                    <a:pt x="1145" y="1690"/>
                    <a:pt x="1128" y="1681"/>
                  </a:cubicBezTo>
                  <a:cubicBezTo>
                    <a:pt x="1112" y="1673"/>
                    <a:pt x="1110" y="1665"/>
                    <a:pt x="1112" y="1652"/>
                  </a:cubicBezTo>
                  <a:cubicBezTo>
                    <a:pt x="1114" y="1640"/>
                    <a:pt x="1118" y="1632"/>
                    <a:pt x="1117" y="1621"/>
                  </a:cubicBezTo>
                  <a:cubicBezTo>
                    <a:pt x="1117" y="1611"/>
                    <a:pt x="1109" y="1604"/>
                    <a:pt x="1119" y="1594"/>
                  </a:cubicBezTo>
                  <a:cubicBezTo>
                    <a:pt x="1130" y="1583"/>
                    <a:pt x="1127" y="1581"/>
                    <a:pt x="1132" y="1572"/>
                  </a:cubicBezTo>
                  <a:cubicBezTo>
                    <a:pt x="1138" y="1564"/>
                    <a:pt x="1157" y="1556"/>
                    <a:pt x="1169" y="1552"/>
                  </a:cubicBezTo>
                  <a:cubicBezTo>
                    <a:pt x="1182" y="1548"/>
                    <a:pt x="1187" y="1541"/>
                    <a:pt x="1195" y="1535"/>
                  </a:cubicBezTo>
                  <a:cubicBezTo>
                    <a:pt x="1202" y="1529"/>
                    <a:pt x="1208" y="1523"/>
                    <a:pt x="1209" y="1511"/>
                  </a:cubicBezTo>
                  <a:cubicBezTo>
                    <a:pt x="1211" y="1499"/>
                    <a:pt x="1213" y="1500"/>
                    <a:pt x="1223" y="1489"/>
                  </a:cubicBezTo>
                  <a:cubicBezTo>
                    <a:pt x="1234" y="1479"/>
                    <a:pt x="1236" y="1472"/>
                    <a:pt x="1238" y="1462"/>
                  </a:cubicBezTo>
                  <a:cubicBezTo>
                    <a:pt x="1239" y="1452"/>
                    <a:pt x="1249" y="1438"/>
                    <a:pt x="1236" y="1435"/>
                  </a:cubicBezTo>
                  <a:cubicBezTo>
                    <a:pt x="1223" y="1433"/>
                    <a:pt x="1209" y="1426"/>
                    <a:pt x="1219" y="1414"/>
                  </a:cubicBezTo>
                  <a:cubicBezTo>
                    <a:pt x="1229" y="1402"/>
                    <a:pt x="1231" y="1396"/>
                    <a:pt x="1243" y="1395"/>
                  </a:cubicBezTo>
                  <a:cubicBezTo>
                    <a:pt x="1254" y="1394"/>
                    <a:pt x="1254" y="1395"/>
                    <a:pt x="1260" y="1384"/>
                  </a:cubicBezTo>
                  <a:cubicBezTo>
                    <a:pt x="1265" y="1372"/>
                    <a:pt x="1264" y="1376"/>
                    <a:pt x="1280" y="1380"/>
                  </a:cubicBezTo>
                  <a:cubicBezTo>
                    <a:pt x="1296" y="1384"/>
                    <a:pt x="1303" y="1382"/>
                    <a:pt x="1311" y="1372"/>
                  </a:cubicBezTo>
                  <a:cubicBezTo>
                    <a:pt x="1320" y="1362"/>
                    <a:pt x="1326" y="1350"/>
                    <a:pt x="1331" y="1337"/>
                  </a:cubicBezTo>
                  <a:cubicBezTo>
                    <a:pt x="1335" y="1323"/>
                    <a:pt x="1337" y="1316"/>
                    <a:pt x="1348" y="1310"/>
                  </a:cubicBezTo>
                  <a:cubicBezTo>
                    <a:pt x="1359" y="1305"/>
                    <a:pt x="1366" y="1301"/>
                    <a:pt x="1374" y="1305"/>
                  </a:cubicBezTo>
                  <a:cubicBezTo>
                    <a:pt x="1383" y="1309"/>
                    <a:pt x="1406" y="1314"/>
                    <a:pt x="1388" y="1321"/>
                  </a:cubicBezTo>
                  <a:cubicBezTo>
                    <a:pt x="1370" y="1327"/>
                    <a:pt x="1374" y="1333"/>
                    <a:pt x="1372" y="1344"/>
                  </a:cubicBezTo>
                  <a:cubicBezTo>
                    <a:pt x="1369" y="1355"/>
                    <a:pt x="1372" y="1372"/>
                    <a:pt x="1383" y="1372"/>
                  </a:cubicBezTo>
                  <a:cubicBezTo>
                    <a:pt x="1394" y="1372"/>
                    <a:pt x="1413" y="1370"/>
                    <a:pt x="1400" y="1388"/>
                  </a:cubicBezTo>
                  <a:cubicBezTo>
                    <a:pt x="1386" y="1405"/>
                    <a:pt x="1375" y="1414"/>
                    <a:pt x="1380" y="1428"/>
                  </a:cubicBezTo>
                  <a:cubicBezTo>
                    <a:pt x="1385" y="1443"/>
                    <a:pt x="1395" y="1458"/>
                    <a:pt x="1404" y="1462"/>
                  </a:cubicBezTo>
                  <a:cubicBezTo>
                    <a:pt x="1414" y="1466"/>
                    <a:pt x="1438" y="1480"/>
                    <a:pt x="1453" y="1477"/>
                  </a:cubicBezTo>
                  <a:cubicBezTo>
                    <a:pt x="1468" y="1473"/>
                    <a:pt x="1488" y="1467"/>
                    <a:pt x="1501" y="1464"/>
                  </a:cubicBezTo>
                  <a:cubicBezTo>
                    <a:pt x="1514" y="1461"/>
                    <a:pt x="1513" y="1459"/>
                    <a:pt x="1520" y="1444"/>
                  </a:cubicBezTo>
                  <a:cubicBezTo>
                    <a:pt x="1527" y="1430"/>
                    <a:pt x="1520" y="1413"/>
                    <a:pt x="1544" y="1424"/>
                  </a:cubicBezTo>
                  <a:cubicBezTo>
                    <a:pt x="1568" y="1434"/>
                    <a:pt x="1575" y="1434"/>
                    <a:pt x="1575" y="1445"/>
                  </a:cubicBezTo>
                  <a:cubicBezTo>
                    <a:pt x="1576" y="1455"/>
                    <a:pt x="1569" y="1459"/>
                    <a:pt x="1575" y="1472"/>
                  </a:cubicBezTo>
                  <a:cubicBezTo>
                    <a:pt x="1582" y="1485"/>
                    <a:pt x="1579" y="1490"/>
                    <a:pt x="1597" y="1489"/>
                  </a:cubicBezTo>
                  <a:cubicBezTo>
                    <a:pt x="1615" y="1488"/>
                    <a:pt x="1611" y="1491"/>
                    <a:pt x="1625" y="1484"/>
                  </a:cubicBezTo>
                  <a:cubicBezTo>
                    <a:pt x="1638" y="1478"/>
                    <a:pt x="1654" y="1483"/>
                    <a:pt x="1668" y="1493"/>
                  </a:cubicBezTo>
                  <a:cubicBezTo>
                    <a:pt x="1682" y="1503"/>
                    <a:pt x="1685" y="1523"/>
                    <a:pt x="1697" y="1507"/>
                  </a:cubicBezTo>
                  <a:cubicBezTo>
                    <a:pt x="1709" y="1491"/>
                    <a:pt x="1715" y="1496"/>
                    <a:pt x="1722" y="1498"/>
                  </a:cubicBezTo>
                  <a:cubicBezTo>
                    <a:pt x="1730" y="1501"/>
                    <a:pt x="1733" y="1496"/>
                    <a:pt x="1742" y="1484"/>
                  </a:cubicBezTo>
                  <a:cubicBezTo>
                    <a:pt x="1751" y="1472"/>
                    <a:pt x="1751" y="1461"/>
                    <a:pt x="1761" y="1455"/>
                  </a:cubicBezTo>
                  <a:cubicBezTo>
                    <a:pt x="1771" y="1449"/>
                    <a:pt x="1775" y="1442"/>
                    <a:pt x="1768" y="1432"/>
                  </a:cubicBezTo>
                  <a:cubicBezTo>
                    <a:pt x="1761" y="1422"/>
                    <a:pt x="1739" y="1422"/>
                    <a:pt x="1732" y="1411"/>
                  </a:cubicBezTo>
                  <a:cubicBezTo>
                    <a:pt x="1726" y="1401"/>
                    <a:pt x="1719" y="1403"/>
                    <a:pt x="1710" y="1402"/>
                  </a:cubicBezTo>
                  <a:cubicBezTo>
                    <a:pt x="1702" y="1402"/>
                    <a:pt x="1704" y="1393"/>
                    <a:pt x="1697" y="1380"/>
                  </a:cubicBezTo>
                  <a:cubicBezTo>
                    <a:pt x="1690" y="1366"/>
                    <a:pt x="1680" y="1359"/>
                    <a:pt x="1664" y="1357"/>
                  </a:cubicBezTo>
                  <a:cubicBezTo>
                    <a:pt x="1647" y="1355"/>
                    <a:pt x="1641" y="1342"/>
                    <a:pt x="1644" y="1332"/>
                  </a:cubicBezTo>
                  <a:cubicBezTo>
                    <a:pt x="1646" y="1322"/>
                    <a:pt x="1649" y="1309"/>
                    <a:pt x="1666" y="1306"/>
                  </a:cubicBezTo>
                  <a:cubicBezTo>
                    <a:pt x="1683" y="1303"/>
                    <a:pt x="1701" y="1304"/>
                    <a:pt x="1702" y="1295"/>
                  </a:cubicBezTo>
                  <a:cubicBezTo>
                    <a:pt x="1703" y="1285"/>
                    <a:pt x="1708" y="1267"/>
                    <a:pt x="1719" y="1275"/>
                  </a:cubicBezTo>
                  <a:cubicBezTo>
                    <a:pt x="1731" y="1282"/>
                    <a:pt x="1752" y="1303"/>
                    <a:pt x="1758" y="1311"/>
                  </a:cubicBezTo>
                  <a:cubicBezTo>
                    <a:pt x="1764" y="1319"/>
                    <a:pt x="1775" y="1340"/>
                    <a:pt x="1780" y="1332"/>
                  </a:cubicBezTo>
                  <a:cubicBezTo>
                    <a:pt x="1785" y="1325"/>
                    <a:pt x="1795" y="1319"/>
                    <a:pt x="1786" y="1303"/>
                  </a:cubicBezTo>
                  <a:cubicBezTo>
                    <a:pt x="1776" y="1286"/>
                    <a:pt x="1755" y="1262"/>
                    <a:pt x="1751" y="1252"/>
                  </a:cubicBezTo>
                  <a:cubicBezTo>
                    <a:pt x="1747" y="1242"/>
                    <a:pt x="1726" y="1226"/>
                    <a:pt x="1712" y="1230"/>
                  </a:cubicBezTo>
                  <a:cubicBezTo>
                    <a:pt x="1698" y="1234"/>
                    <a:pt x="1677" y="1241"/>
                    <a:pt x="1675" y="1221"/>
                  </a:cubicBezTo>
                  <a:cubicBezTo>
                    <a:pt x="1672" y="1202"/>
                    <a:pt x="1678" y="1164"/>
                    <a:pt x="1646" y="1163"/>
                  </a:cubicBezTo>
                  <a:cubicBezTo>
                    <a:pt x="1614" y="1161"/>
                    <a:pt x="1613" y="1158"/>
                    <a:pt x="1612" y="1144"/>
                  </a:cubicBezTo>
                  <a:cubicBezTo>
                    <a:pt x="1612" y="1131"/>
                    <a:pt x="1613" y="1110"/>
                    <a:pt x="1609" y="1098"/>
                  </a:cubicBezTo>
                  <a:cubicBezTo>
                    <a:pt x="1606" y="1085"/>
                    <a:pt x="1603" y="1071"/>
                    <a:pt x="1616" y="1068"/>
                  </a:cubicBezTo>
                  <a:cubicBezTo>
                    <a:pt x="1629" y="1064"/>
                    <a:pt x="1649" y="1064"/>
                    <a:pt x="1661" y="1050"/>
                  </a:cubicBezTo>
                  <a:cubicBezTo>
                    <a:pt x="1673" y="1035"/>
                    <a:pt x="1676" y="1026"/>
                    <a:pt x="1673" y="1011"/>
                  </a:cubicBezTo>
                  <a:cubicBezTo>
                    <a:pt x="1669" y="997"/>
                    <a:pt x="1658" y="968"/>
                    <a:pt x="1652" y="957"/>
                  </a:cubicBezTo>
                  <a:cubicBezTo>
                    <a:pt x="1646" y="945"/>
                    <a:pt x="1642" y="924"/>
                    <a:pt x="1649" y="914"/>
                  </a:cubicBezTo>
                  <a:cubicBezTo>
                    <a:pt x="1655" y="904"/>
                    <a:pt x="1667" y="893"/>
                    <a:pt x="1675" y="890"/>
                  </a:cubicBezTo>
                  <a:cubicBezTo>
                    <a:pt x="1683" y="887"/>
                    <a:pt x="1692" y="886"/>
                    <a:pt x="1709" y="893"/>
                  </a:cubicBezTo>
                  <a:cubicBezTo>
                    <a:pt x="1727" y="899"/>
                    <a:pt x="1734" y="917"/>
                    <a:pt x="1743" y="932"/>
                  </a:cubicBezTo>
                  <a:cubicBezTo>
                    <a:pt x="1751" y="946"/>
                    <a:pt x="1747" y="955"/>
                    <a:pt x="1762" y="947"/>
                  </a:cubicBezTo>
                  <a:cubicBezTo>
                    <a:pt x="1777" y="939"/>
                    <a:pt x="1778" y="938"/>
                    <a:pt x="1793" y="935"/>
                  </a:cubicBezTo>
                  <a:cubicBezTo>
                    <a:pt x="1807" y="932"/>
                    <a:pt x="1818" y="933"/>
                    <a:pt x="1830" y="951"/>
                  </a:cubicBezTo>
                  <a:cubicBezTo>
                    <a:pt x="1842" y="969"/>
                    <a:pt x="1838" y="967"/>
                    <a:pt x="1852" y="977"/>
                  </a:cubicBezTo>
                  <a:cubicBezTo>
                    <a:pt x="1867" y="988"/>
                    <a:pt x="1885" y="988"/>
                    <a:pt x="1898" y="986"/>
                  </a:cubicBezTo>
                  <a:cubicBezTo>
                    <a:pt x="1911" y="984"/>
                    <a:pt x="1937" y="980"/>
                    <a:pt x="1942" y="965"/>
                  </a:cubicBezTo>
                  <a:cubicBezTo>
                    <a:pt x="1947" y="951"/>
                    <a:pt x="1966" y="925"/>
                    <a:pt x="1969" y="913"/>
                  </a:cubicBezTo>
                  <a:cubicBezTo>
                    <a:pt x="1973" y="900"/>
                    <a:pt x="1975" y="885"/>
                    <a:pt x="1983" y="872"/>
                  </a:cubicBezTo>
                  <a:cubicBezTo>
                    <a:pt x="1991" y="860"/>
                    <a:pt x="1996" y="847"/>
                    <a:pt x="1992" y="837"/>
                  </a:cubicBezTo>
                  <a:cubicBezTo>
                    <a:pt x="1987" y="826"/>
                    <a:pt x="1985" y="820"/>
                    <a:pt x="1999" y="816"/>
                  </a:cubicBezTo>
                  <a:cubicBezTo>
                    <a:pt x="2014" y="811"/>
                    <a:pt x="2032" y="808"/>
                    <a:pt x="2052" y="805"/>
                  </a:cubicBezTo>
                  <a:cubicBezTo>
                    <a:pt x="2071" y="801"/>
                    <a:pt x="2089" y="786"/>
                    <a:pt x="2095" y="777"/>
                  </a:cubicBezTo>
                  <a:cubicBezTo>
                    <a:pt x="2101" y="768"/>
                    <a:pt x="2125" y="725"/>
                    <a:pt x="2126" y="714"/>
                  </a:cubicBezTo>
                  <a:cubicBezTo>
                    <a:pt x="2128" y="702"/>
                    <a:pt x="2136" y="671"/>
                    <a:pt x="2140" y="659"/>
                  </a:cubicBezTo>
                  <a:cubicBezTo>
                    <a:pt x="2144" y="647"/>
                    <a:pt x="2150" y="631"/>
                    <a:pt x="2157" y="620"/>
                  </a:cubicBezTo>
                  <a:cubicBezTo>
                    <a:pt x="2164" y="610"/>
                    <a:pt x="2169" y="597"/>
                    <a:pt x="2160" y="586"/>
                  </a:cubicBezTo>
                  <a:cubicBezTo>
                    <a:pt x="2151" y="575"/>
                    <a:pt x="2137" y="561"/>
                    <a:pt x="2147" y="550"/>
                  </a:cubicBezTo>
                  <a:cubicBezTo>
                    <a:pt x="2157" y="540"/>
                    <a:pt x="2168" y="530"/>
                    <a:pt x="2168" y="518"/>
                  </a:cubicBezTo>
                  <a:cubicBezTo>
                    <a:pt x="2168" y="506"/>
                    <a:pt x="2145" y="486"/>
                    <a:pt x="2119" y="499"/>
                  </a:cubicBezTo>
                  <a:cubicBezTo>
                    <a:pt x="2094" y="512"/>
                    <a:pt x="2064" y="526"/>
                    <a:pt x="2050" y="518"/>
                  </a:cubicBezTo>
                  <a:cubicBezTo>
                    <a:pt x="2035" y="511"/>
                    <a:pt x="2018" y="493"/>
                    <a:pt x="2012" y="482"/>
                  </a:cubicBezTo>
                  <a:cubicBezTo>
                    <a:pt x="2006" y="471"/>
                    <a:pt x="1989" y="465"/>
                    <a:pt x="1974" y="473"/>
                  </a:cubicBezTo>
                  <a:cubicBezTo>
                    <a:pt x="1959" y="481"/>
                    <a:pt x="1961" y="479"/>
                    <a:pt x="1958" y="456"/>
                  </a:cubicBezTo>
                  <a:cubicBezTo>
                    <a:pt x="1955" y="434"/>
                    <a:pt x="1942" y="445"/>
                    <a:pt x="1933" y="453"/>
                  </a:cubicBezTo>
                  <a:cubicBezTo>
                    <a:pt x="1925" y="461"/>
                    <a:pt x="1899" y="455"/>
                    <a:pt x="1893" y="449"/>
                  </a:cubicBezTo>
                  <a:cubicBezTo>
                    <a:pt x="1887" y="443"/>
                    <a:pt x="1900" y="436"/>
                    <a:pt x="1897" y="419"/>
                  </a:cubicBezTo>
                  <a:cubicBezTo>
                    <a:pt x="1895" y="401"/>
                    <a:pt x="1865" y="393"/>
                    <a:pt x="1839" y="402"/>
                  </a:cubicBezTo>
                  <a:cubicBezTo>
                    <a:pt x="1813" y="412"/>
                    <a:pt x="1779" y="430"/>
                    <a:pt x="1759" y="434"/>
                  </a:cubicBezTo>
                  <a:cubicBezTo>
                    <a:pt x="1738" y="438"/>
                    <a:pt x="1710" y="424"/>
                    <a:pt x="1713" y="407"/>
                  </a:cubicBezTo>
                  <a:cubicBezTo>
                    <a:pt x="1716" y="390"/>
                    <a:pt x="1713" y="388"/>
                    <a:pt x="1695" y="386"/>
                  </a:cubicBezTo>
                  <a:cubicBezTo>
                    <a:pt x="1677" y="384"/>
                    <a:pt x="1655" y="395"/>
                    <a:pt x="1632" y="345"/>
                  </a:cubicBezTo>
                  <a:cubicBezTo>
                    <a:pt x="1609" y="295"/>
                    <a:pt x="1295" y="100"/>
                    <a:pt x="1295" y="100"/>
                  </a:cubicBezTo>
                  <a:cubicBezTo>
                    <a:pt x="1041" y="0"/>
                    <a:pt x="1041" y="0"/>
                    <a:pt x="1041" y="0"/>
                  </a:cubicBezTo>
                  <a:cubicBezTo>
                    <a:pt x="676" y="141"/>
                    <a:pt x="676" y="141"/>
                    <a:pt x="676" y="141"/>
                  </a:cubicBezTo>
                  <a:cubicBezTo>
                    <a:pt x="252" y="164"/>
                    <a:pt x="252" y="164"/>
                    <a:pt x="252" y="164"/>
                  </a:cubicBezTo>
                  <a:cubicBezTo>
                    <a:pt x="0" y="303"/>
                    <a:pt x="0" y="303"/>
                    <a:pt x="0" y="303"/>
                  </a:cubicBezTo>
                  <a:cubicBezTo>
                    <a:pt x="119" y="623"/>
                    <a:pt x="119" y="623"/>
                    <a:pt x="119" y="623"/>
                  </a:cubicBezTo>
                  <a:cubicBezTo>
                    <a:pt x="297" y="1121"/>
                    <a:pt x="297" y="1121"/>
                    <a:pt x="297" y="1121"/>
                  </a:cubicBezTo>
                  <a:lnTo>
                    <a:pt x="397" y="1154"/>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5" name="出自【趣你的PPT】(微信:qunideppt)：最优质的PPT资源库"/>
            <p:cNvSpPr/>
            <p:nvPr/>
          </p:nvSpPr>
          <p:spPr bwMode="auto">
            <a:xfrm>
              <a:off x="3566691" y="3428702"/>
              <a:ext cx="1492250" cy="1277937"/>
            </a:xfrm>
            <a:custGeom>
              <a:avLst/>
              <a:gdLst>
                <a:gd name="T0" fmla="*/ 727 w 2667"/>
                <a:gd name="T1" fmla="*/ 45 h 2283"/>
                <a:gd name="T2" fmla="*/ 820 w 2667"/>
                <a:gd name="T3" fmla="*/ 156 h 2283"/>
                <a:gd name="T4" fmla="*/ 810 w 2667"/>
                <a:gd name="T5" fmla="*/ 321 h 2283"/>
                <a:gd name="T6" fmla="*/ 842 w 2667"/>
                <a:gd name="T7" fmla="*/ 451 h 2283"/>
                <a:gd name="T8" fmla="*/ 936 w 2667"/>
                <a:gd name="T9" fmla="*/ 560 h 2283"/>
                <a:gd name="T10" fmla="*/ 1018 w 2667"/>
                <a:gd name="T11" fmla="*/ 508 h 2283"/>
                <a:gd name="T12" fmla="*/ 1170 w 2667"/>
                <a:gd name="T13" fmla="*/ 509 h 2283"/>
                <a:gd name="T14" fmla="*/ 1146 w 2667"/>
                <a:gd name="T15" fmla="*/ 626 h 2283"/>
                <a:gd name="T16" fmla="*/ 1204 w 2667"/>
                <a:gd name="T17" fmla="*/ 718 h 2283"/>
                <a:gd name="T18" fmla="*/ 1318 w 2667"/>
                <a:gd name="T19" fmla="*/ 779 h 2283"/>
                <a:gd name="T20" fmla="*/ 1410 w 2667"/>
                <a:gd name="T21" fmla="*/ 884 h 2283"/>
                <a:gd name="T22" fmla="*/ 1528 w 2667"/>
                <a:gd name="T23" fmla="*/ 909 h 2283"/>
                <a:gd name="T24" fmla="*/ 1632 w 2667"/>
                <a:gd name="T25" fmla="*/ 831 h 2283"/>
                <a:gd name="T26" fmla="*/ 1762 w 2667"/>
                <a:gd name="T27" fmla="*/ 805 h 2283"/>
                <a:gd name="T28" fmla="*/ 1872 w 2667"/>
                <a:gd name="T29" fmla="*/ 880 h 2283"/>
                <a:gd name="T30" fmla="*/ 1858 w 2667"/>
                <a:gd name="T31" fmla="*/ 969 h 2283"/>
                <a:gd name="T32" fmla="*/ 1779 w 2667"/>
                <a:gd name="T33" fmla="*/ 1034 h 2283"/>
                <a:gd name="T34" fmla="*/ 1787 w 2667"/>
                <a:gd name="T35" fmla="*/ 1149 h 2283"/>
                <a:gd name="T36" fmla="*/ 1887 w 2667"/>
                <a:gd name="T37" fmla="*/ 1224 h 2283"/>
                <a:gd name="T38" fmla="*/ 1959 w 2667"/>
                <a:gd name="T39" fmla="*/ 1270 h 2283"/>
                <a:gd name="T40" fmla="*/ 2046 w 2667"/>
                <a:gd name="T41" fmla="*/ 1350 h 2283"/>
                <a:gd name="T42" fmla="*/ 2112 w 2667"/>
                <a:gd name="T43" fmla="*/ 1471 h 2283"/>
                <a:gd name="T44" fmla="*/ 2074 w 2667"/>
                <a:gd name="T45" fmla="*/ 1560 h 2283"/>
                <a:gd name="T46" fmla="*/ 2197 w 2667"/>
                <a:gd name="T47" fmla="*/ 1654 h 2283"/>
                <a:gd name="T48" fmla="*/ 2284 w 2667"/>
                <a:gd name="T49" fmla="*/ 1607 h 2283"/>
                <a:gd name="T50" fmla="*/ 2368 w 2667"/>
                <a:gd name="T51" fmla="*/ 1501 h 2283"/>
                <a:gd name="T52" fmla="*/ 2298 w 2667"/>
                <a:gd name="T53" fmla="*/ 1453 h 2283"/>
                <a:gd name="T54" fmla="*/ 2309 w 2667"/>
                <a:gd name="T55" fmla="*/ 1372 h 2283"/>
                <a:gd name="T56" fmla="*/ 2339 w 2667"/>
                <a:gd name="T57" fmla="*/ 1282 h 2283"/>
                <a:gd name="T58" fmla="*/ 2405 w 2667"/>
                <a:gd name="T59" fmla="*/ 1315 h 2283"/>
                <a:gd name="T60" fmla="*/ 2551 w 2667"/>
                <a:gd name="T61" fmla="*/ 1390 h 2283"/>
                <a:gd name="T62" fmla="*/ 2634 w 2667"/>
                <a:gd name="T63" fmla="*/ 1427 h 2283"/>
                <a:gd name="T64" fmla="*/ 2637 w 2667"/>
                <a:gd name="T65" fmla="*/ 1538 h 2283"/>
                <a:gd name="T66" fmla="*/ 2649 w 2667"/>
                <a:gd name="T67" fmla="*/ 1622 h 2283"/>
                <a:gd name="T68" fmla="*/ 2547 w 2667"/>
                <a:gd name="T69" fmla="*/ 1687 h 2283"/>
                <a:gd name="T70" fmla="*/ 2514 w 2667"/>
                <a:gd name="T71" fmla="*/ 1747 h 2283"/>
                <a:gd name="T72" fmla="*/ 2387 w 2667"/>
                <a:gd name="T73" fmla="*/ 1756 h 2283"/>
                <a:gd name="T74" fmla="*/ 2289 w 2667"/>
                <a:gd name="T75" fmla="*/ 1781 h 2283"/>
                <a:gd name="T76" fmla="*/ 2264 w 2667"/>
                <a:gd name="T77" fmla="*/ 1873 h 2283"/>
                <a:gd name="T78" fmla="*/ 2280 w 2667"/>
                <a:gd name="T79" fmla="*/ 1957 h 2283"/>
                <a:gd name="T80" fmla="*/ 2283 w 2667"/>
                <a:gd name="T81" fmla="*/ 2062 h 2283"/>
                <a:gd name="T82" fmla="*/ 2192 w 2667"/>
                <a:gd name="T83" fmla="*/ 2055 h 2283"/>
                <a:gd name="T84" fmla="*/ 2152 w 2667"/>
                <a:gd name="T85" fmla="*/ 2211 h 2283"/>
                <a:gd name="T86" fmla="*/ 2050 w 2667"/>
                <a:gd name="T87" fmla="*/ 2280 h 2283"/>
                <a:gd name="T88" fmla="*/ 1906 w 2667"/>
                <a:gd name="T89" fmla="*/ 2158 h 2283"/>
                <a:gd name="T90" fmla="*/ 1766 w 2667"/>
                <a:gd name="T91" fmla="*/ 2094 h 2283"/>
                <a:gd name="T92" fmla="*/ 1679 w 2667"/>
                <a:gd name="T93" fmla="*/ 1922 h 2283"/>
                <a:gd name="T94" fmla="*/ 1520 w 2667"/>
                <a:gd name="T95" fmla="*/ 1977 h 2283"/>
                <a:gd name="T96" fmla="*/ 1416 w 2667"/>
                <a:gd name="T97" fmla="*/ 2049 h 2283"/>
                <a:gd name="T98" fmla="*/ 617 w 2667"/>
                <a:gd name="T99" fmla="*/ 1016 h 2283"/>
                <a:gd name="T100" fmla="*/ 0 w 2667"/>
                <a:gd name="T101" fmla="*/ 590 h 2283"/>
                <a:gd name="T102" fmla="*/ 539 w 2667"/>
                <a:gd name="T103" fmla="*/ 0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7" h="2283">
                  <a:moveTo>
                    <a:pt x="622" y="23"/>
                  </a:moveTo>
                  <a:cubicBezTo>
                    <a:pt x="630" y="30"/>
                    <a:pt x="646" y="32"/>
                    <a:pt x="681" y="32"/>
                  </a:cubicBezTo>
                  <a:cubicBezTo>
                    <a:pt x="737" y="34"/>
                    <a:pt x="706" y="35"/>
                    <a:pt x="727" y="45"/>
                  </a:cubicBezTo>
                  <a:cubicBezTo>
                    <a:pt x="747" y="55"/>
                    <a:pt x="759" y="63"/>
                    <a:pt x="793" y="54"/>
                  </a:cubicBezTo>
                  <a:cubicBezTo>
                    <a:pt x="793" y="54"/>
                    <a:pt x="808" y="76"/>
                    <a:pt x="809" y="88"/>
                  </a:cubicBezTo>
                  <a:cubicBezTo>
                    <a:pt x="810" y="100"/>
                    <a:pt x="819" y="137"/>
                    <a:pt x="820" y="156"/>
                  </a:cubicBezTo>
                  <a:cubicBezTo>
                    <a:pt x="821" y="174"/>
                    <a:pt x="823" y="188"/>
                    <a:pt x="820" y="203"/>
                  </a:cubicBezTo>
                  <a:cubicBezTo>
                    <a:pt x="816" y="218"/>
                    <a:pt x="812" y="230"/>
                    <a:pt x="808" y="246"/>
                  </a:cubicBezTo>
                  <a:cubicBezTo>
                    <a:pt x="804" y="262"/>
                    <a:pt x="807" y="310"/>
                    <a:pt x="810" y="321"/>
                  </a:cubicBezTo>
                  <a:cubicBezTo>
                    <a:pt x="814" y="332"/>
                    <a:pt x="822" y="335"/>
                    <a:pt x="827" y="352"/>
                  </a:cubicBezTo>
                  <a:cubicBezTo>
                    <a:pt x="832" y="370"/>
                    <a:pt x="834" y="396"/>
                    <a:pt x="834" y="411"/>
                  </a:cubicBezTo>
                  <a:cubicBezTo>
                    <a:pt x="834" y="426"/>
                    <a:pt x="831" y="440"/>
                    <a:pt x="842" y="451"/>
                  </a:cubicBezTo>
                  <a:cubicBezTo>
                    <a:pt x="853" y="462"/>
                    <a:pt x="870" y="484"/>
                    <a:pt x="873" y="497"/>
                  </a:cubicBezTo>
                  <a:cubicBezTo>
                    <a:pt x="876" y="509"/>
                    <a:pt x="881" y="542"/>
                    <a:pt x="895" y="549"/>
                  </a:cubicBezTo>
                  <a:cubicBezTo>
                    <a:pt x="908" y="557"/>
                    <a:pt x="924" y="565"/>
                    <a:pt x="936" y="560"/>
                  </a:cubicBezTo>
                  <a:cubicBezTo>
                    <a:pt x="947" y="555"/>
                    <a:pt x="956" y="559"/>
                    <a:pt x="963" y="541"/>
                  </a:cubicBezTo>
                  <a:cubicBezTo>
                    <a:pt x="971" y="524"/>
                    <a:pt x="981" y="534"/>
                    <a:pt x="994" y="528"/>
                  </a:cubicBezTo>
                  <a:cubicBezTo>
                    <a:pt x="1007" y="523"/>
                    <a:pt x="1013" y="518"/>
                    <a:pt x="1018" y="508"/>
                  </a:cubicBezTo>
                  <a:cubicBezTo>
                    <a:pt x="1024" y="499"/>
                    <a:pt x="1049" y="486"/>
                    <a:pt x="1061" y="487"/>
                  </a:cubicBezTo>
                  <a:cubicBezTo>
                    <a:pt x="1072" y="487"/>
                    <a:pt x="1093" y="490"/>
                    <a:pt x="1116" y="496"/>
                  </a:cubicBezTo>
                  <a:cubicBezTo>
                    <a:pt x="1139" y="501"/>
                    <a:pt x="1165" y="491"/>
                    <a:pt x="1170" y="509"/>
                  </a:cubicBezTo>
                  <a:cubicBezTo>
                    <a:pt x="1174" y="527"/>
                    <a:pt x="1179" y="546"/>
                    <a:pt x="1170" y="566"/>
                  </a:cubicBezTo>
                  <a:cubicBezTo>
                    <a:pt x="1161" y="586"/>
                    <a:pt x="1162" y="593"/>
                    <a:pt x="1161" y="609"/>
                  </a:cubicBezTo>
                  <a:cubicBezTo>
                    <a:pt x="1159" y="624"/>
                    <a:pt x="1161" y="626"/>
                    <a:pt x="1146" y="626"/>
                  </a:cubicBezTo>
                  <a:cubicBezTo>
                    <a:pt x="1131" y="625"/>
                    <a:pt x="1122" y="639"/>
                    <a:pt x="1124" y="648"/>
                  </a:cubicBezTo>
                  <a:cubicBezTo>
                    <a:pt x="1126" y="657"/>
                    <a:pt x="1122" y="666"/>
                    <a:pt x="1146" y="674"/>
                  </a:cubicBezTo>
                  <a:cubicBezTo>
                    <a:pt x="1170" y="683"/>
                    <a:pt x="1196" y="707"/>
                    <a:pt x="1204" y="718"/>
                  </a:cubicBezTo>
                  <a:cubicBezTo>
                    <a:pt x="1212" y="730"/>
                    <a:pt x="1219" y="756"/>
                    <a:pt x="1237" y="755"/>
                  </a:cubicBezTo>
                  <a:cubicBezTo>
                    <a:pt x="1255" y="754"/>
                    <a:pt x="1270" y="752"/>
                    <a:pt x="1286" y="755"/>
                  </a:cubicBezTo>
                  <a:cubicBezTo>
                    <a:pt x="1302" y="757"/>
                    <a:pt x="1323" y="761"/>
                    <a:pt x="1318" y="779"/>
                  </a:cubicBezTo>
                  <a:cubicBezTo>
                    <a:pt x="1314" y="797"/>
                    <a:pt x="1309" y="805"/>
                    <a:pt x="1312" y="823"/>
                  </a:cubicBezTo>
                  <a:cubicBezTo>
                    <a:pt x="1316" y="842"/>
                    <a:pt x="1331" y="871"/>
                    <a:pt x="1351" y="878"/>
                  </a:cubicBezTo>
                  <a:cubicBezTo>
                    <a:pt x="1371" y="885"/>
                    <a:pt x="1397" y="885"/>
                    <a:pt x="1410" y="884"/>
                  </a:cubicBezTo>
                  <a:cubicBezTo>
                    <a:pt x="1422" y="884"/>
                    <a:pt x="1430" y="901"/>
                    <a:pt x="1449" y="900"/>
                  </a:cubicBezTo>
                  <a:cubicBezTo>
                    <a:pt x="1468" y="899"/>
                    <a:pt x="1479" y="897"/>
                    <a:pt x="1491" y="903"/>
                  </a:cubicBezTo>
                  <a:cubicBezTo>
                    <a:pt x="1503" y="909"/>
                    <a:pt x="1520" y="914"/>
                    <a:pt x="1528" y="909"/>
                  </a:cubicBezTo>
                  <a:cubicBezTo>
                    <a:pt x="1537" y="903"/>
                    <a:pt x="1560" y="888"/>
                    <a:pt x="1565" y="879"/>
                  </a:cubicBezTo>
                  <a:cubicBezTo>
                    <a:pt x="1570" y="871"/>
                    <a:pt x="1596" y="847"/>
                    <a:pt x="1601" y="839"/>
                  </a:cubicBezTo>
                  <a:cubicBezTo>
                    <a:pt x="1605" y="832"/>
                    <a:pt x="1616" y="825"/>
                    <a:pt x="1632" y="831"/>
                  </a:cubicBezTo>
                  <a:cubicBezTo>
                    <a:pt x="1648" y="837"/>
                    <a:pt x="1661" y="836"/>
                    <a:pt x="1670" y="819"/>
                  </a:cubicBezTo>
                  <a:cubicBezTo>
                    <a:pt x="1680" y="802"/>
                    <a:pt x="1692" y="794"/>
                    <a:pt x="1712" y="795"/>
                  </a:cubicBezTo>
                  <a:cubicBezTo>
                    <a:pt x="1731" y="797"/>
                    <a:pt x="1746" y="805"/>
                    <a:pt x="1762" y="805"/>
                  </a:cubicBezTo>
                  <a:cubicBezTo>
                    <a:pt x="1777" y="805"/>
                    <a:pt x="1814" y="806"/>
                    <a:pt x="1821" y="812"/>
                  </a:cubicBezTo>
                  <a:cubicBezTo>
                    <a:pt x="1828" y="817"/>
                    <a:pt x="1849" y="828"/>
                    <a:pt x="1858" y="834"/>
                  </a:cubicBezTo>
                  <a:cubicBezTo>
                    <a:pt x="1867" y="840"/>
                    <a:pt x="1880" y="856"/>
                    <a:pt x="1872" y="880"/>
                  </a:cubicBezTo>
                  <a:cubicBezTo>
                    <a:pt x="1863" y="904"/>
                    <a:pt x="1865" y="900"/>
                    <a:pt x="1855" y="905"/>
                  </a:cubicBezTo>
                  <a:cubicBezTo>
                    <a:pt x="1845" y="911"/>
                    <a:pt x="1840" y="911"/>
                    <a:pt x="1850" y="927"/>
                  </a:cubicBezTo>
                  <a:cubicBezTo>
                    <a:pt x="1859" y="943"/>
                    <a:pt x="1862" y="957"/>
                    <a:pt x="1858" y="969"/>
                  </a:cubicBezTo>
                  <a:cubicBezTo>
                    <a:pt x="1854" y="981"/>
                    <a:pt x="1856" y="997"/>
                    <a:pt x="1835" y="1004"/>
                  </a:cubicBezTo>
                  <a:cubicBezTo>
                    <a:pt x="1814" y="1011"/>
                    <a:pt x="1807" y="1013"/>
                    <a:pt x="1796" y="1016"/>
                  </a:cubicBezTo>
                  <a:cubicBezTo>
                    <a:pt x="1785" y="1020"/>
                    <a:pt x="1772" y="1023"/>
                    <a:pt x="1779" y="1034"/>
                  </a:cubicBezTo>
                  <a:cubicBezTo>
                    <a:pt x="1786" y="1044"/>
                    <a:pt x="1787" y="1054"/>
                    <a:pt x="1782" y="1066"/>
                  </a:cubicBezTo>
                  <a:cubicBezTo>
                    <a:pt x="1777" y="1079"/>
                    <a:pt x="1769" y="1084"/>
                    <a:pt x="1772" y="1108"/>
                  </a:cubicBezTo>
                  <a:cubicBezTo>
                    <a:pt x="1775" y="1132"/>
                    <a:pt x="1773" y="1141"/>
                    <a:pt x="1787" y="1149"/>
                  </a:cubicBezTo>
                  <a:cubicBezTo>
                    <a:pt x="1801" y="1158"/>
                    <a:pt x="1831" y="1158"/>
                    <a:pt x="1830" y="1180"/>
                  </a:cubicBezTo>
                  <a:cubicBezTo>
                    <a:pt x="1830" y="1203"/>
                    <a:pt x="1836" y="1198"/>
                    <a:pt x="1852" y="1205"/>
                  </a:cubicBezTo>
                  <a:cubicBezTo>
                    <a:pt x="1869" y="1212"/>
                    <a:pt x="1874" y="1224"/>
                    <a:pt x="1887" y="1224"/>
                  </a:cubicBezTo>
                  <a:cubicBezTo>
                    <a:pt x="1900" y="1225"/>
                    <a:pt x="1922" y="1229"/>
                    <a:pt x="1932" y="1230"/>
                  </a:cubicBezTo>
                  <a:cubicBezTo>
                    <a:pt x="1942" y="1231"/>
                    <a:pt x="1953" y="1235"/>
                    <a:pt x="1946" y="1247"/>
                  </a:cubicBezTo>
                  <a:cubicBezTo>
                    <a:pt x="1938" y="1259"/>
                    <a:pt x="1947" y="1267"/>
                    <a:pt x="1959" y="1270"/>
                  </a:cubicBezTo>
                  <a:cubicBezTo>
                    <a:pt x="1972" y="1273"/>
                    <a:pt x="1989" y="1273"/>
                    <a:pt x="1995" y="1291"/>
                  </a:cubicBezTo>
                  <a:cubicBezTo>
                    <a:pt x="2001" y="1309"/>
                    <a:pt x="2003" y="1314"/>
                    <a:pt x="2015" y="1323"/>
                  </a:cubicBezTo>
                  <a:cubicBezTo>
                    <a:pt x="2026" y="1332"/>
                    <a:pt x="2042" y="1336"/>
                    <a:pt x="2046" y="1350"/>
                  </a:cubicBezTo>
                  <a:cubicBezTo>
                    <a:pt x="2050" y="1365"/>
                    <a:pt x="2055" y="1376"/>
                    <a:pt x="2053" y="1388"/>
                  </a:cubicBezTo>
                  <a:cubicBezTo>
                    <a:pt x="2052" y="1400"/>
                    <a:pt x="2065" y="1411"/>
                    <a:pt x="2075" y="1425"/>
                  </a:cubicBezTo>
                  <a:cubicBezTo>
                    <a:pt x="2085" y="1439"/>
                    <a:pt x="2104" y="1455"/>
                    <a:pt x="2112" y="1471"/>
                  </a:cubicBezTo>
                  <a:cubicBezTo>
                    <a:pt x="2119" y="1486"/>
                    <a:pt x="2117" y="1486"/>
                    <a:pt x="2112" y="1498"/>
                  </a:cubicBezTo>
                  <a:cubicBezTo>
                    <a:pt x="2106" y="1509"/>
                    <a:pt x="2104" y="1530"/>
                    <a:pt x="2092" y="1536"/>
                  </a:cubicBezTo>
                  <a:cubicBezTo>
                    <a:pt x="2079" y="1542"/>
                    <a:pt x="2068" y="1545"/>
                    <a:pt x="2074" y="1560"/>
                  </a:cubicBezTo>
                  <a:cubicBezTo>
                    <a:pt x="2079" y="1575"/>
                    <a:pt x="2080" y="1582"/>
                    <a:pt x="2093" y="1589"/>
                  </a:cubicBezTo>
                  <a:cubicBezTo>
                    <a:pt x="2105" y="1596"/>
                    <a:pt x="2136" y="1597"/>
                    <a:pt x="2145" y="1614"/>
                  </a:cubicBezTo>
                  <a:cubicBezTo>
                    <a:pt x="2155" y="1630"/>
                    <a:pt x="2174" y="1641"/>
                    <a:pt x="2197" y="1654"/>
                  </a:cubicBezTo>
                  <a:cubicBezTo>
                    <a:pt x="2220" y="1668"/>
                    <a:pt x="2240" y="1682"/>
                    <a:pt x="2249" y="1677"/>
                  </a:cubicBezTo>
                  <a:cubicBezTo>
                    <a:pt x="2258" y="1671"/>
                    <a:pt x="2278" y="1669"/>
                    <a:pt x="2272" y="1646"/>
                  </a:cubicBezTo>
                  <a:cubicBezTo>
                    <a:pt x="2267" y="1623"/>
                    <a:pt x="2257" y="1614"/>
                    <a:pt x="2284" y="1607"/>
                  </a:cubicBezTo>
                  <a:cubicBezTo>
                    <a:pt x="2311" y="1600"/>
                    <a:pt x="2337" y="1598"/>
                    <a:pt x="2336" y="1575"/>
                  </a:cubicBezTo>
                  <a:cubicBezTo>
                    <a:pt x="2335" y="1552"/>
                    <a:pt x="2343" y="1545"/>
                    <a:pt x="2350" y="1534"/>
                  </a:cubicBezTo>
                  <a:cubicBezTo>
                    <a:pt x="2356" y="1522"/>
                    <a:pt x="2376" y="1512"/>
                    <a:pt x="2368" y="1501"/>
                  </a:cubicBezTo>
                  <a:cubicBezTo>
                    <a:pt x="2361" y="1490"/>
                    <a:pt x="2335" y="1488"/>
                    <a:pt x="2323" y="1480"/>
                  </a:cubicBezTo>
                  <a:cubicBezTo>
                    <a:pt x="2311" y="1472"/>
                    <a:pt x="2307" y="1479"/>
                    <a:pt x="2296" y="1475"/>
                  </a:cubicBezTo>
                  <a:cubicBezTo>
                    <a:pt x="2286" y="1471"/>
                    <a:pt x="2288" y="1466"/>
                    <a:pt x="2298" y="1453"/>
                  </a:cubicBezTo>
                  <a:cubicBezTo>
                    <a:pt x="2308" y="1440"/>
                    <a:pt x="2301" y="1433"/>
                    <a:pt x="2295" y="1428"/>
                  </a:cubicBezTo>
                  <a:cubicBezTo>
                    <a:pt x="2290" y="1422"/>
                    <a:pt x="2290" y="1420"/>
                    <a:pt x="2294" y="1408"/>
                  </a:cubicBezTo>
                  <a:cubicBezTo>
                    <a:pt x="2299" y="1396"/>
                    <a:pt x="2290" y="1379"/>
                    <a:pt x="2309" y="1372"/>
                  </a:cubicBezTo>
                  <a:cubicBezTo>
                    <a:pt x="2327" y="1366"/>
                    <a:pt x="2326" y="1363"/>
                    <a:pt x="2316" y="1346"/>
                  </a:cubicBezTo>
                  <a:cubicBezTo>
                    <a:pt x="2306" y="1328"/>
                    <a:pt x="2311" y="1314"/>
                    <a:pt x="2313" y="1301"/>
                  </a:cubicBezTo>
                  <a:cubicBezTo>
                    <a:pt x="2314" y="1288"/>
                    <a:pt x="2322" y="1276"/>
                    <a:pt x="2339" y="1282"/>
                  </a:cubicBezTo>
                  <a:cubicBezTo>
                    <a:pt x="2356" y="1287"/>
                    <a:pt x="2362" y="1291"/>
                    <a:pt x="2373" y="1284"/>
                  </a:cubicBezTo>
                  <a:cubicBezTo>
                    <a:pt x="2385" y="1277"/>
                    <a:pt x="2392" y="1282"/>
                    <a:pt x="2400" y="1292"/>
                  </a:cubicBezTo>
                  <a:cubicBezTo>
                    <a:pt x="2409" y="1303"/>
                    <a:pt x="2398" y="1306"/>
                    <a:pt x="2405" y="1315"/>
                  </a:cubicBezTo>
                  <a:cubicBezTo>
                    <a:pt x="2412" y="1325"/>
                    <a:pt x="2422" y="1335"/>
                    <a:pt x="2445" y="1341"/>
                  </a:cubicBezTo>
                  <a:cubicBezTo>
                    <a:pt x="2467" y="1347"/>
                    <a:pt x="2473" y="1338"/>
                    <a:pt x="2495" y="1351"/>
                  </a:cubicBezTo>
                  <a:cubicBezTo>
                    <a:pt x="2516" y="1363"/>
                    <a:pt x="2536" y="1380"/>
                    <a:pt x="2551" y="1390"/>
                  </a:cubicBezTo>
                  <a:cubicBezTo>
                    <a:pt x="2566" y="1400"/>
                    <a:pt x="2566" y="1407"/>
                    <a:pt x="2580" y="1402"/>
                  </a:cubicBezTo>
                  <a:cubicBezTo>
                    <a:pt x="2594" y="1398"/>
                    <a:pt x="2599" y="1401"/>
                    <a:pt x="2608" y="1412"/>
                  </a:cubicBezTo>
                  <a:cubicBezTo>
                    <a:pt x="2617" y="1423"/>
                    <a:pt x="2619" y="1424"/>
                    <a:pt x="2634" y="1427"/>
                  </a:cubicBezTo>
                  <a:cubicBezTo>
                    <a:pt x="2649" y="1430"/>
                    <a:pt x="2667" y="1432"/>
                    <a:pt x="2660" y="1465"/>
                  </a:cubicBezTo>
                  <a:cubicBezTo>
                    <a:pt x="2652" y="1499"/>
                    <a:pt x="2663" y="1495"/>
                    <a:pt x="2659" y="1507"/>
                  </a:cubicBezTo>
                  <a:cubicBezTo>
                    <a:pt x="2655" y="1520"/>
                    <a:pt x="2645" y="1531"/>
                    <a:pt x="2637" y="1538"/>
                  </a:cubicBezTo>
                  <a:cubicBezTo>
                    <a:pt x="2630" y="1545"/>
                    <a:pt x="2631" y="1558"/>
                    <a:pt x="2634" y="1568"/>
                  </a:cubicBezTo>
                  <a:cubicBezTo>
                    <a:pt x="2636" y="1578"/>
                    <a:pt x="2631" y="1578"/>
                    <a:pt x="2636" y="1592"/>
                  </a:cubicBezTo>
                  <a:cubicBezTo>
                    <a:pt x="2642" y="1606"/>
                    <a:pt x="2646" y="1595"/>
                    <a:pt x="2649" y="1622"/>
                  </a:cubicBezTo>
                  <a:cubicBezTo>
                    <a:pt x="2653" y="1648"/>
                    <a:pt x="2653" y="1662"/>
                    <a:pt x="2640" y="1667"/>
                  </a:cubicBezTo>
                  <a:cubicBezTo>
                    <a:pt x="2628" y="1672"/>
                    <a:pt x="2610" y="1669"/>
                    <a:pt x="2595" y="1668"/>
                  </a:cubicBezTo>
                  <a:cubicBezTo>
                    <a:pt x="2579" y="1667"/>
                    <a:pt x="2557" y="1671"/>
                    <a:pt x="2547" y="1687"/>
                  </a:cubicBezTo>
                  <a:cubicBezTo>
                    <a:pt x="2536" y="1702"/>
                    <a:pt x="2515" y="1683"/>
                    <a:pt x="2506" y="1680"/>
                  </a:cubicBezTo>
                  <a:cubicBezTo>
                    <a:pt x="2496" y="1676"/>
                    <a:pt x="2489" y="1679"/>
                    <a:pt x="2500" y="1697"/>
                  </a:cubicBezTo>
                  <a:cubicBezTo>
                    <a:pt x="2512" y="1714"/>
                    <a:pt x="2523" y="1741"/>
                    <a:pt x="2514" y="1747"/>
                  </a:cubicBezTo>
                  <a:cubicBezTo>
                    <a:pt x="2504" y="1754"/>
                    <a:pt x="2489" y="1755"/>
                    <a:pt x="2475" y="1759"/>
                  </a:cubicBezTo>
                  <a:cubicBezTo>
                    <a:pt x="2460" y="1762"/>
                    <a:pt x="2443" y="1752"/>
                    <a:pt x="2426" y="1763"/>
                  </a:cubicBezTo>
                  <a:cubicBezTo>
                    <a:pt x="2409" y="1774"/>
                    <a:pt x="2391" y="1766"/>
                    <a:pt x="2387" y="1756"/>
                  </a:cubicBezTo>
                  <a:cubicBezTo>
                    <a:pt x="2383" y="1746"/>
                    <a:pt x="2373" y="1724"/>
                    <a:pt x="2356" y="1726"/>
                  </a:cubicBezTo>
                  <a:cubicBezTo>
                    <a:pt x="2339" y="1729"/>
                    <a:pt x="2312" y="1718"/>
                    <a:pt x="2302" y="1742"/>
                  </a:cubicBezTo>
                  <a:cubicBezTo>
                    <a:pt x="2292" y="1766"/>
                    <a:pt x="2299" y="1764"/>
                    <a:pt x="2289" y="1781"/>
                  </a:cubicBezTo>
                  <a:cubicBezTo>
                    <a:pt x="2280" y="1798"/>
                    <a:pt x="2282" y="1809"/>
                    <a:pt x="2273" y="1820"/>
                  </a:cubicBezTo>
                  <a:cubicBezTo>
                    <a:pt x="2265" y="1832"/>
                    <a:pt x="2256" y="1833"/>
                    <a:pt x="2254" y="1847"/>
                  </a:cubicBezTo>
                  <a:cubicBezTo>
                    <a:pt x="2253" y="1860"/>
                    <a:pt x="2247" y="1868"/>
                    <a:pt x="2264" y="1873"/>
                  </a:cubicBezTo>
                  <a:cubicBezTo>
                    <a:pt x="2281" y="1878"/>
                    <a:pt x="2304" y="1872"/>
                    <a:pt x="2307" y="1885"/>
                  </a:cubicBezTo>
                  <a:cubicBezTo>
                    <a:pt x="2311" y="1897"/>
                    <a:pt x="2297" y="1910"/>
                    <a:pt x="2288" y="1920"/>
                  </a:cubicBezTo>
                  <a:cubicBezTo>
                    <a:pt x="2280" y="1930"/>
                    <a:pt x="2283" y="1948"/>
                    <a:pt x="2280" y="1957"/>
                  </a:cubicBezTo>
                  <a:cubicBezTo>
                    <a:pt x="2276" y="1967"/>
                    <a:pt x="2279" y="1985"/>
                    <a:pt x="2283" y="2002"/>
                  </a:cubicBezTo>
                  <a:cubicBezTo>
                    <a:pt x="2287" y="2020"/>
                    <a:pt x="2294" y="2031"/>
                    <a:pt x="2295" y="2044"/>
                  </a:cubicBezTo>
                  <a:cubicBezTo>
                    <a:pt x="2296" y="2058"/>
                    <a:pt x="2293" y="2079"/>
                    <a:pt x="2283" y="2062"/>
                  </a:cubicBezTo>
                  <a:cubicBezTo>
                    <a:pt x="2273" y="2044"/>
                    <a:pt x="2271" y="2046"/>
                    <a:pt x="2263" y="2052"/>
                  </a:cubicBezTo>
                  <a:cubicBezTo>
                    <a:pt x="2255" y="2057"/>
                    <a:pt x="2225" y="2059"/>
                    <a:pt x="2220" y="2045"/>
                  </a:cubicBezTo>
                  <a:cubicBezTo>
                    <a:pt x="2215" y="2031"/>
                    <a:pt x="2195" y="2034"/>
                    <a:pt x="2192" y="2055"/>
                  </a:cubicBezTo>
                  <a:cubicBezTo>
                    <a:pt x="2189" y="2076"/>
                    <a:pt x="2182" y="2091"/>
                    <a:pt x="2178" y="2113"/>
                  </a:cubicBezTo>
                  <a:cubicBezTo>
                    <a:pt x="2173" y="2136"/>
                    <a:pt x="2174" y="2148"/>
                    <a:pt x="2168" y="2172"/>
                  </a:cubicBezTo>
                  <a:cubicBezTo>
                    <a:pt x="2163" y="2196"/>
                    <a:pt x="2165" y="2207"/>
                    <a:pt x="2152" y="2211"/>
                  </a:cubicBezTo>
                  <a:cubicBezTo>
                    <a:pt x="2139" y="2216"/>
                    <a:pt x="2119" y="2199"/>
                    <a:pt x="2110" y="2214"/>
                  </a:cubicBezTo>
                  <a:cubicBezTo>
                    <a:pt x="2101" y="2229"/>
                    <a:pt x="2112" y="2229"/>
                    <a:pt x="2099" y="2248"/>
                  </a:cubicBezTo>
                  <a:cubicBezTo>
                    <a:pt x="2085" y="2267"/>
                    <a:pt x="2066" y="2276"/>
                    <a:pt x="2050" y="2280"/>
                  </a:cubicBezTo>
                  <a:cubicBezTo>
                    <a:pt x="2033" y="2283"/>
                    <a:pt x="1996" y="2272"/>
                    <a:pt x="1977" y="2265"/>
                  </a:cubicBezTo>
                  <a:cubicBezTo>
                    <a:pt x="1958" y="2258"/>
                    <a:pt x="1925" y="2242"/>
                    <a:pt x="1917" y="2220"/>
                  </a:cubicBezTo>
                  <a:cubicBezTo>
                    <a:pt x="1909" y="2199"/>
                    <a:pt x="1920" y="2183"/>
                    <a:pt x="1906" y="2158"/>
                  </a:cubicBezTo>
                  <a:cubicBezTo>
                    <a:pt x="1891" y="2133"/>
                    <a:pt x="1887" y="2096"/>
                    <a:pt x="1868" y="2105"/>
                  </a:cubicBezTo>
                  <a:cubicBezTo>
                    <a:pt x="1850" y="2115"/>
                    <a:pt x="1843" y="2125"/>
                    <a:pt x="1818" y="2121"/>
                  </a:cubicBezTo>
                  <a:cubicBezTo>
                    <a:pt x="1793" y="2118"/>
                    <a:pt x="1778" y="2112"/>
                    <a:pt x="1766" y="2094"/>
                  </a:cubicBezTo>
                  <a:cubicBezTo>
                    <a:pt x="1753" y="2076"/>
                    <a:pt x="1740" y="2049"/>
                    <a:pt x="1714" y="2035"/>
                  </a:cubicBezTo>
                  <a:cubicBezTo>
                    <a:pt x="1688" y="2021"/>
                    <a:pt x="1674" y="2008"/>
                    <a:pt x="1683" y="1990"/>
                  </a:cubicBezTo>
                  <a:cubicBezTo>
                    <a:pt x="1692" y="1971"/>
                    <a:pt x="1689" y="1929"/>
                    <a:pt x="1679" y="1922"/>
                  </a:cubicBezTo>
                  <a:cubicBezTo>
                    <a:pt x="1669" y="1915"/>
                    <a:pt x="1642" y="1877"/>
                    <a:pt x="1618" y="1903"/>
                  </a:cubicBezTo>
                  <a:cubicBezTo>
                    <a:pt x="1594" y="1930"/>
                    <a:pt x="1602" y="1938"/>
                    <a:pt x="1573" y="1947"/>
                  </a:cubicBezTo>
                  <a:cubicBezTo>
                    <a:pt x="1544" y="1956"/>
                    <a:pt x="1521" y="1957"/>
                    <a:pt x="1520" y="1977"/>
                  </a:cubicBezTo>
                  <a:cubicBezTo>
                    <a:pt x="1519" y="1997"/>
                    <a:pt x="1528" y="2003"/>
                    <a:pt x="1528" y="2017"/>
                  </a:cubicBezTo>
                  <a:cubicBezTo>
                    <a:pt x="1529" y="2031"/>
                    <a:pt x="1540" y="2035"/>
                    <a:pt x="1533" y="2054"/>
                  </a:cubicBezTo>
                  <a:cubicBezTo>
                    <a:pt x="1525" y="2073"/>
                    <a:pt x="1416" y="2049"/>
                    <a:pt x="1416" y="2049"/>
                  </a:cubicBezTo>
                  <a:cubicBezTo>
                    <a:pt x="1236" y="1955"/>
                    <a:pt x="1236" y="1955"/>
                    <a:pt x="1236" y="1955"/>
                  </a:cubicBezTo>
                  <a:cubicBezTo>
                    <a:pt x="1314" y="1496"/>
                    <a:pt x="1314" y="1496"/>
                    <a:pt x="1314" y="1496"/>
                  </a:cubicBezTo>
                  <a:cubicBezTo>
                    <a:pt x="617" y="1016"/>
                    <a:pt x="617" y="1016"/>
                    <a:pt x="617" y="1016"/>
                  </a:cubicBezTo>
                  <a:cubicBezTo>
                    <a:pt x="287" y="897"/>
                    <a:pt x="287" y="897"/>
                    <a:pt x="287" y="897"/>
                  </a:cubicBezTo>
                  <a:cubicBezTo>
                    <a:pt x="66" y="801"/>
                    <a:pt x="66" y="801"/>
                    <a:pt x="66" y="801"/>
                  </a:cubicBezTo>
                  <a:cubicBezTo>
                    <a:pt x="0" y="590"/>
                    <a:pt x="0" y="590"/>
                    <a:pt x="0" y="590"/>
                  </a:cubicBezTo>
                  <a:cubicBezTo>
                    <a:pt x="148" y="133"/>
                    <a:pt x="148" y="133"/>
                    <a:pt x="148" y="133"/>
                  </a:cubicBezTo>
                  <a:cubicBezTo>
                    <a:pt x="385" y="77"/>
                    <a:pt x="385" y="77"/>
                    <a:pt x="385" y="77"/>
                  </a:cubicBezTo>
                  <a:cubicBezTo>
                    <a:pt x="539" y="0"/>
                    <a:pt x="539" y="0"/>
                    <a:pt x="539" y="0"/>
                  </a:cubicBezTo>
                  <a:cubicBezTo>
                    <a:pt x="616" y="18"/>
                    <a:pt x="616" y="18"/>
                    <a:pt x="616" y="18"/>
                  </a:cubicBezTo>
                  <a:lnTo>
                    <a:pt x="622" y="23"/>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6" name="出自【趣你的PPT】(微信:qunideppt)：最优质的PPT资源库"/>
            <p:cNvSpPr/>
            <p:nvPr/>
          </p:nvSpPr>
          <p:spPr bwMode="auto">
            <a:xfrm>
              <a:off x="3090441" y="3814465"/>
              <a:ext cx="1409700" cy="1016000"/>
            </a:xfrm>
            <a:custGeom>
              <a:avLst/>
              <a:gdLst>
                <a:gd name="T0" fmla="*/ 1526 w 2519"/>
                <a:gd name="T1" fmla="*/ 1470 h 1814"/>
                <a:gd name="T2" fmla="*/ 1566 w 2519"/>
                <a:gd name="T3" fmla="*/ 1407 h 1814"/>
                <a:gd name="T4" fmla="*/ 1677 w 2519"/>
                <a:gd name="T5" fmla="*/ 1399 h 1814"/>
                <a:gd name="T6" fmla="*/ 1782 w 2519"/>
                <a:gd name="T7" fmla="*/ 1413 h 1814"/>
                <a:gd name="T8" fmla="*/ 1876 w 2519"/>
                <a:gd name="T9" fmla="*/ 1446 h 1814"/>
                <a:gd name="T10" fmla="*/ 1943 w 2519"/>
                <a:gd name="T11" fmla="*/ 1437 h 1814"/>
                <a:gd name="T12" fmla="*/ 2016 w 2519"/>
                <a:gd name="T13" fmla="*/ 1532 h 1814"/>
                <a:gd name="T14" fmla="*/ 2098 w 2519"/>
                <a:gd name="T15" fmla="*/ 1568 h 1814"/>
                <a:gd name="T16" fmla="*/ 2141 w 2519"/>
                <a:gd name="T17" fmla="*/ 1514 h 1814"/>
                <a:gd name="T18" fmla="*/ 2190 w 2519"/>
                <a:gd name="T19" fmla="*/ 1432 h 1814"/>
                <a:gd name="T20" fmla="*/ 2261 w 2519"/>
                <a:gd name="T21" fmla="*/ 1471 h 1814"/>
                <a:gd name="T22" fmla="*/ 2347 w 2519"/>
                <a:gd name="T23" fmla="*/ 1454 h 1814"/>
                <a:gd name="T24" fmla="*/ 2413 w 2519"/>
                <a:gd name="T25" fmla="*/ 1398 h 1814"/>
                <a:gd name="T26" fmla="*/ 2311 w 2519"/>
                <a:gd name="T27" fmla="*/ 1318 h 1814"/>
                <a:gd name="T28" fmla="*/ 2226 w 2519"/>
                <a:gd name="T29" fmla="*/ 1263 h 1814"/>
                <a:gd name="T30" fmla="*/ 2172 w 2519"/>
                <a:gd name="T31" fmla="*/ 1178 h 1814"/>
                <a:gd name="T32" fmla="*/ 2289 w 2519"/>
                <a:gd name="T33" fmla="*/ 1229 h 1814"/>
                <a:gd name="T34" fmla="*/ 2318 w 2519"/>
                <a:gd name="T35" fmla="*/ 1159 h 1814"/>
                <a:gd name="T36" fmla="*/ 2338 w 2519"/>
                <a:gd name="T37" fmla="*/ 1076 h 1814"/>
                <a:gd name="T38" fmla="*/ 2399 w 2519"/>
                <a:gd name="T39" fmla="*/ 1010 h 1814"/>
                <a:gd name="T40" fmla="*/ 2422 w 2519"/>
                <a:gd name="T41" fmla="*/ 970 h 1814"/>
                <a:gd name="T42" fmla="*/ 2437 w 2519"/>
                <a:gd name="T43" fmla="*/ 923 h 1814"/>
                <a:gd name="T44" fmla="*/ 2475 w 2519"/>
                <a:gd name="T45" fmla="*/ 928 h 1814"/>
                <a:gd name="T46" fmla="*/ 2511 w 2519"/>
                <a:gd name="T47" fmla="*/ 842 h 1814"/>
                <a:gd name="T48" fmla="*/ 2484 w 2519"/>
                <a:gd name="T49" fmla="*/ 748 h 1814"/>
                <a:gd name="T50" fmla="*/ 2453 w 2519"/>
                <a:gd name="T51" fmla="*/ 666 h 1814"/>
                <a:gd name="T52" fmla="*/ 2415 w 2519"/>
                <a:gd name="T53" fmla="*/ 578 h 1814"/>
                <a:gd name="T54" fmla="*/ 2371 w 2519"/>
                <a:gd name="T55" fmla="*/ 504 h 1814"/>
                <a:gd name="T56" fmla="*/ 2326 w 2519"/>
                <a:gd name="T57" fmla="*/ 441 h 1814"/>
                <a:gd name="T58" fmla="*/ 2237 w 2519"/>
                <a:gd name="T59" fmla="*/ 456 h 1814"/>
                <a:gd name="T60" fmla="*/ 2136 w 2519"/>
                <a:gd name="T61" fmla="*/ 360 h 1814"/>
                <a:gd name="T62" fmla="*/ 2011 w 2519"/>
                <a:gd name="T63" fmla="*/ 261 h 1814"/>
                <a:gd name="T64" fmla="*/ 1977 w 2519"/>
                <a:gd name="T65" fmla="*/ 197 h 1814"/>
                <a:gd name="T66" fmla="*/ 1880 w 2519"/>
                <a:gd name="T67" fmla="*/ 202 h 1814"/>
                <a:gd name="T68" fmla="*/ 1765 w 2519"/>
                <a:gd name="T69" fmla="*/ 131 h 1814"/>
                <a:gd name="T70" fmla="*/ 1653 w 2519"/>
                <a:gd name="T71" fmla="*/ 151 h 1814"/>
                <a:gd name="T72" fmla="*/ 1505 w 2519"/>
                <a:gd name="T73" fmla="*/ 137 h 1814"/>
                <a:gd name="T74" fmla="*/ 1386 w 2519"/>
                <a:gd name="T75" fmla="*/ 201 h 1814"/>
                <a:gd name="T76" fmla="*/ 1269 w 2519"/>
                <a:gd name="T77" fmla="*/ 129 h 1814"/>
                <a:gd name="T78" fmla="*/ 1147 w 2519"/>
                <a:gd name="T79" fmla="*/ 83 h 1814"/>
                <a:gd name="T80" fmla="*/ 1017 w 2519"/>
                <a:gd name="T81" fmla="*/ 52 h 1814"/>
                <a:gd name="T82" fmla="*/ 930 w 2519"/>
                <a:gd name="T83" fmla="*/ 2 h 1814"/>
                <a:gd name="T84" fmla="*/ 442 w 2519"/>
                <a:gd name="T85" fmla="*/ 67 h 1814"/>
                <a:gd name="T86" fmla="*/ 218 w 2519"/>
                <a:gd name="T87" fmla="*/ 279 h 1814"/>
                <a:gd name="T88" fmla="*/ 31 w 2519"/>
                <a:gd name="T89" fmla="*/ 807 h 1814"/>
                <a:gd name="T90" fmla="*/ 213 w 2519"/>
                <a:gd name="T91" fmla="*/ 1385 h 1814"/>
                <a:gd name="T92" fmla="*/ 1002 w 2519"/>
                <a:gd name="T93" fmla="*/ 1657 h 1814"/>
                <a:gd name="T94" fmla="*/ 1509 w 2519"/>
                <a:gd name="T95" fmla="*/ 1665 h 1814"/>
                <a:gd name="T96" fmla="*/ 1526 w 2519"/>
                <a:gd name="T97" fmla="*/ 1506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19" h="1814">
                  <a:moveTo>
                    <a:pt x="1526" y="1506"/>
                  </a:moveTo>
                  <a:cubicBezTo>
                    <a:pt x="1526" y="1506"/>
                    <a:pt x="1537" y="1487"/>
                    <a:pt x="1526" y="1470"/>
                  </a:cubicBezTo>
                  <a:cubicBezTo>
                    <a:pt x="1514" y="1453"/>
                    <a:pt x="1508" y="1425"/>
                    <a:pt x="1528" y="1418"/>
                  </a:cubicBezTo>
                  <a:cubicBezTo>
                    <a:pt x="1548" y="1411"/>
                    <a:pt x="1560" y="1415"/>
                    <a:pt x="1566" y="1407"/>
                  </a:cubicBezTo>
                  <a:cubicBezTo>
                    <a:pt x="1572" y="1398"/>
                    <a:pt x="1601" y="1389"/>
                    <a:pt x="1618" y="1402"/>
                  </a:cubicBezTo>
                  <a:cubicBezTo>
                    <a:pt x="1636" y="1415"/>
                    <a:pt x="1657" y="1404"/>
                    <a:pt x="1677" y="1399"/>
                  </a:cubicBezTo>
                  <a:cubicBezTo>
                    <a:pt x="1697" y="1394"/>
                    <a:pt x="1706" y="1410"/>
                    <a:pt x="1725" y="1404"/>
                  </a:cubicBezTo>
                  <a:cubicBezTo>
                    <a:pt x="1743" y="1397"/>
                    <a:pt x="1765" y="1396"/>
                    <a:pt x="1782" y="1413"/>
                  </a:cubicBezTo>
                  <a:cubicBezTo>
                    <a:pt x="1798" y="1429"/>
                    <a:pt x="1829" y="1433"/>
                    <a:pt x="1841" y="1446"/>
                  </a:cubicBezTo>
                  <a:cubicBezTo>
                    <a:pt x="1852" y="1459"/>
                    <a:pt x="1871" y="1457"/>
                    <a:pt x="1876" y="1446"/>
                  </a:cubicBezTo>
                  <a:cubicBezTo>
                    <a:pt x="1881" y="1434"/>
                    <a:pt x="1887" y="1416"/>
                    <a:pt x="1914" y="1416"/>
                  </a:cubicBezTo>
                  <a:cubicBezTo>
                    <a:pt x="1942" y="1416"/>
                    <a:pt x="1941" y="1417"/>
                    <a:pt x="1943" y="1437"/>
                  </a:cubicBezTo>
                  <a:cubicBezTo>
                    <a:pt x="1946" y="1457"/>
                    <a:pt x="1963" y="1466"/>
                    <a:pt x="1971" y="1486"/>
                  </a:cubicBezTo>
                  <a:cubicBezTo>
                    <a:pt x="1978" y="1505"/>
                    <a:pt x="2004" y="1518"/>
                    <a:pt x="2016" y="1532"/>
                  </a:cubicBezTo>
                  <a:cubicBezTo>
                    <a:pt x="2029" y="1545"/>
                    <a:pt x="2027" y="1567"/>
                    <a:pt x="2045" y="1571"/>
                  </a:cubicBezTo>
                  <a:cubicBezTo>
                    <a:pt x="2063" y="1574"/>
                    <a:pt x="2080" y="1562"/>
                    <a:pt x="2098" y="1568"/>
                  </a:cubicBezTo>
                  <a:cubicBezTo>
                    <a:pt x="2115" y="1574"/>
                    <a:pt x="2136" y="1568"/>
                    <a:pt x="2141" y="1554"/>
                  </a:cubicBezTo>
                  <a:cubicBezTo>
                    <a:pt x="2145" y="1539"/>
                    <a:pt x="2147" y="1523"/>
                    <a:pt x="2141" y="1514"/>
                  </a:cubicBezTo>
                  <a:cubicBezTo>
                    <a:pt x="2134" y="1504"/>
                    <a:pt x="2144" y="1485"/>
                    <a:pt x="2152" y="1471"/>
                  </a:cubicBezTo>
                  <a:cubicBezTo>
                    <a:pt x="2160" y="1458"/>
                    <a:pt x="2179" y="1445"/>
                    <a:pt x="2190" y="1432"/>
                  </a:cubicBezTo>
                  <a:cubicBezTo>
                    <a:pt x="2201" y="1418"/>
                    <a:pt x="2204" y="1416"/>
                    <a:pt x="2217" y="1429"/>
                  </a:cubicBezTo>
                  <a:cubicBezTo>
                    <a:pt x="2229" y="1441"/>
                    <a:pt x="2234" y="1454"/>
                    <a:pt x="2261" y="1471"/>
                  </a:cubicBezTo>
                  <a:cubicBezTo>
                    <a:pt x="2287" y="1487"/>
                    <a:pt x="2302" y="1485"/>
                    <a:pt x="2308" y="1468"/>
                  </a:cubicBezTo>
                  <a:cubicBezTo>
                    <a:pt x="2314" y="1451"/>
                    <a:pt x="2333" y="1449"/>
                    <a:pt x="2347" y="1454"/>
                  </a:cubicBezTo>
                  <a:cubicBezTo>
                    <a:pt x="2360" y="1459"/>
                    <a:pt x="2388" y="1479"/>
                    <a:pt x="2391" y="1455"/>
                  </a:cubicBezTo>
                  <a:cubicBezTo>
                    <a:pt x="2393" y="1430"/>
                    <a:pt x="2411" y="1413"/>
                    <a:pt x="2413" y="1398"/>
                  </a:cubicBezTo>
                  <a:cubicBezTo>
                    <a:pt x="2416" y="1383"/>
                    <a:pt x="2429" y="1361"/>
                    <a:pt x="2399" y="1350"/>
                  </a:cubicBezTo>
                  <a:cubicBezTo>
                    <a:pt x="2369" y="1339"/>
                    <a:pt x="2322" y="1348"/>
                    <a:pt x="2311" y="1318"/>
                  </a:cubicBezTo>
                  <a:cubicBezTo>
                    <a:pt x="2301" y="1288"/>
                    <a:pt x="2286" y="1283"/>
                    <a:pt x="2273" y="1276"/>
                  </a:cubicBezTo>
                  <a:cubicBezTo>
                    <a:pt x="2261" y="1270"/>
                    <a:pt x="2271" y="1268"/>
                    <a:pt x="2226" y="1263"/>
                  </a:cubicBezTo>
                  <a:cubicBezTo>
                    <a:pt x="2181" y="1258"/>
                    <a:pt x="2164" y="1251"/>
                    <a:pt x="2165" y="1229"/>
                  </a:cubicBezTo>
                  <a:cubicBezTo>
                    <a:pt x="2165" y="1207"/>
                    <a:pt x="2154" y="1162"/>
                    <a:pt x="2172" y="1178"/>
                  </a:cubicBezTo>
                  <a:cubicBezTo>
                    <a:pt x="2190" y="1193"/>
                    <a:pt x="2192" y="1207"/>
                    <a:pt x="2216" y="1216"/>
                  </a:cubicBezTo>
                  <a:cubicBezTo>
                    <a:pt x="2239" y="1224"/>
                    <a:pt x="2273" y="1232"/>
                    <a:pt x="2289" y="1229"/>
                  </a:cubicBezTo>
                  <a:cubicBezTo>
                    <a:pt x="2305" y="1226"/>
                    <a:pt x="2324" y="1211"/>
                    <a:pt x="2325" y="1200"/>
                  </a:cubicBezTo>
                  <a:cubicBezTo>
                    <a:pt x="2327" y="1189"/>
                    <a:pt x="2329" y="1176"/>
                    <a:pt x="2318" y="1159"/>
                  </a:cubicBezTo>
                  <a:cubicBezTo>
                    <a:pt x="2307" y="1142"/>
                    <a:pt x="2306" y="1120"/>
                    <a:pt x="2312" y="1103"/>
                  </a:cubicBezTo>
                  <a:cubicBezTo>
                    <a:pt x="2318" y="1087"/>
                    <a:pt x="2317" y="1076"/>
                    <a:pt x="2338" y="1076"/>
                  </a:cubicBezTo>
                  <a:cubicBezTo>
                    <a:pt x="2359" y="1077"/>
                    <a:pt x="2368" y="1065"/>
                    <a:pt x="2381" y="1055"/>
                  </a:cubicBezTo>
                  <a:cubicBezTo>
                    <a:pt x="2393" y="1045"/>
                    <a:pt x="2410" y="1031"/>
                    <a:pt x="2399" y="1010"/>
                  </a:cubicBezTo>
                  <a:cubicBezTo>
                    <a:pt x="2388" y="990"/>
                    <a:pt x="2390" y="987"/>
                    <a:pt x="2397" y="970"/>
                  </a:cubicBezTo>
                  <a:cubicBezTo>
                    <a:pt x="2405" y="953"/>
                    <a:pt x="2414" y="965"/>
                    <a:pt x="2422" y="970"/>
                  </a:cubicBezTo>
                  <a:cubicBezTo>
                    <a:pt x="2429" y="975"/>
                    <a:pt x="2441" y="968"/>
                    <a:pt x="2435" y="956"/>
                  </a:cubicBezTo>
                  <a:cubicBezTo>
                    <a:pt x="2430" y="943"/>
                    <a:pt x="2422" y="929"/>
                    <a:pt x="2437" y="923"/>
                  </a:cubicBezTo>
                  <a:cubicBezTo>
                    <a:pt x="2452" y="917"/>
                    <a:pt x="2450" y="929"/>
                    <a:pt x="2463" y="940"/>
                  </a:cubicBezTo>
                  <a:cubicBezTo>
                    <a:pt x="2476" y="951"/>
                    <a:pt x="2475" y="941"/>
                    <a:pt x="2475" y="928"/>
                  </a:cubicBezTo>
                  <a:cubicBezTo>
                    <a:pt x="2475" y="915"/>
                    <a:pt x="2486" y="912"/>
                    <a:pt x="2494" y="894"/>
                  </a:cubicBezTo>
                  <a:cubicBezTo>
                    <a:pt x="2502" y="875"/>
                    <a:pt x="2508" y="854"/>
                    <a:pt x="2511" y="842"/>
                  </a:cubicBezTo>
                  <a:cubicBezTo>
                    <a:pt x="2515" y="829"/>
                    <a:pt x="2519" y="796"/>
                    <a:pt x="2511" y="773"/>
                  </a:cubicBezTo>
                  <a:cubicBezTo>
                    <a:pt x="2503" y="751"/>
                    <a:pt x="2496" y="749"/>
                    <a:pt x="2484" y="748"/>
                  </a:cubicBezTo>
                  <a:cubicBezTo>
                    <a:pt x="2471" y="748"/>
                    <a:pt x="2469" y="732"/>
                    <a:pt x="2469" y="716"/>
                  </a:cubicBezTo>
                  <a:cubicBezTo>
                    <a:pt x="2469" y="700"/>
                    <a:pt x="2469" y="680"/>
                    <a:pt x="2453" y="666"/>
                  </a:cubicBezTo>
                  <a:cubicBezTo>
                    <a:pt x="2438" y="653"/>
                    <a:pt x="2423" y="634"/>
                    <a:pt x="2424" y="618"/>
                  </a:cubicBezTo>
                  <a:cubicBezTo>
                    <a:pt x="2425" y="601"/>
                    <a:pt x="2430" y="594"/>
                    <a:pt x="2415" y="578"/>
                  </a:cubicBezTo>
                  <a:cubicBezTo>
                    <a:pt x="2401" y="562"/>
                    <a:pt x="2397" y="549"/>
                    <a:pt x="2394" y="535"/>
                  </a:cubicBezTo>
                  <a:cubicBezTo>
                    <a:pt x="2390" y="520"/>
                    <a:pt x="2387" y="509"/>
                    <a:pt x="2371" y="504"/>
                  </a:cubicBezTo>
                  <a:cubicBezTo>
                    <a:pt x="2355" y="499"/>
                    <a:pt x="2351" y="491"/>
                    <a:pt x="2351" y="475"/>
                  </a:cubicBezTo>
                  <a:cubicBezTo>
                    <a:pt x="2352" y="458"/>
                    <a:pt x="2339" y="448"/>
                    <a:pt x="2326" y="441"/>
                  </a:cubicBezTo>
                  <a:cubicBezTo>
                    <a:pt x="2312" y="435"/>
                    <a:pt x="2288" y="417"/>
                    <a:pt x="2269" y="441"/>
                  </a:cubicBezTo>
                  <a:cubicBezTo>
                    <a:pt x="2250" y="465"/>
                    <a:pt x="2251" y="471"/>
                    <a:pt x="2237" y="456"/>
                  </a:cubicBezTo>
                  <a:cubicBezTo>
                    <a:pt x="2222" y="442"/>
                    <a:pt x="2171" y="410"/>
                    <a:pt x="2164" y="390"/>
                  </a:cubicBezTo>
                  <a:cubicBezTo>
                    <a:pt x="2158" y="370"/>
                    <a:pt x="2159" y="371"/>
                    <a:pt x="2136" y="360"/>
                  </a:cubicBezTo>
                  <a:cubicBezTo>
                    <a:pt x="2112" y="350"/>
                    <a:pt x="2064" y="334"/>
                    <a:pt x="2047" y="316"/>
                  </a:cubicBezTo>
                  <a:cubicBezTo>
                    <a:pt x="2030" y="298"/>
                    <a:pt x="2016" y="283"/>
                    <a:pt x="2011" y="261"/>
                  </a:cubicBezTo>
                  <a:cubicBezTo>
                    <a:pt x="2006" y="239"/>
                    <a:pt x="2009" y="217"/>
                    <a:pt x="2002" y="201"/>
                  </a:cubicBezTo>
                  <a:cubicBezTo>
                    <a:pt x="1996" y="185"/>
                    <a:pt x="1993" y="181"/>
                    <a:pt x="1977" y="197"/>
                  </a:cubicBezTo>
                  <a:cubicBezTo>
                    <a:pt x="1962" y="213"/>
                    <a:pt x="1949" y="228"/>
                    <a:pt x="1934" y="228"/>
                  </a:cubicBezTo>
                  <a:cubicBezTo>
                    <a:pt x="1920" y="227"/>
                    <a:pt x="1893" y="214"/>
                    <a:pt x="1880" y="202"/>
                  </a:cubicBezTo>
                  <a:cubicBezTo>
                    <a:pt x="1867" y="190"/>
                    <a:pt x="1836" y="178"/>
                    <a:pt x="1817" y="165"/>
                  </a:cubicBezTo>
                  <a:cubicBezTo>
                    <a:pt x="1797" y="152"/>
                    <a:pt x="1779" y="139"/>
                    <a:pt x="1765" y="131"/>
                  </a:cubicBezTo>
                  <a:cubicBezTo>
                    <a:pt x="1752" y="123"/>
                    <a:pt x="1730" y="114"/>
                    <a:pt x="1702" y="122"/>
                  </a:cubicBezTo>
                  <a:cubicBezTo>
                    <a:pt x="1673" y="130"/>
                    <a:pt x="1673" y="146"/>
                    <a:pt x="1653" y="151"/>
                  </a:cubicBezTo>
                  <a:cubicBezTo>
                    <a:pt x="1633" y="157"/>
                    <a:pt x="1608" y="151"/>
                    <a:pt x="1594" y="148"/>
                  </a:cubicBezTo>
                  <a:cubicBezTo>
                    <a:pt x="1579" y="146"/>
                    <a:pt x="1541" y="123"/>
                    <a:pt x="1505" y="137"/>
                  </a:cubicBezTo>
                  <a:cubicBezTo>
                    <a:pt x="1470" y="151"/>
                    <a:pt x="1461" y="169"/>
                    <a:pt x="1441" y="175"/>
                  </a:cubicBezTo>
                  <a:cubicBezTo>
                    <a:pt x="1421" y="182"/>
                    <a:pt x="1408" y="199"/>
                    <a:pt x="1386" y="201"/>
                  </a:cubicBezTo>
                  <a:cubicBezTo>
                    <a:pt x="1364" y="203"/>
                    <a:pt x="1355" y="204"/>
                    <a:pt x="1321" y="186"/>
                  </a:cubicBezTo>
                  <a:cubicBezTo>
                    <a:pt x="1288" y="169"/>
                    <a:pt x="1275" y="143"/>
                    <a:pt x="1269" y="129"/>
                  </a:cubicBezTo>
                  <a:cubicBezTo>
                    <a:pt x="1263" y="115"/>
                    <a:pt x="1251" y="114"/>
                    <a:pt x="1226" y="110"/>
                  </a:cubicBezTo>
                  <a:cubicBezTo>
                    <a:pt x="1201" y="107"/>
                    <a:pt x="1160" y="97"/>
                    <a:pt x="1147" y="83"/>
                  </a:cubicBezTo>
                  <a:cubicBezTo>
                    <a:pt x="1134" y="68"/>
                    <a:pt x="1115" y="66"/>
                    <a:pt x="1094" y="60"/>
                  </a:cubicBezTo>
                  <a:cubicBezTo>
                    <a:pt x="1072" y="53"/>
                    <a:pt x="1032" y="52"/>
                    <a:pt x="1017" y="52"/>
                  </a:cubicBezTo>
                  <a:cubicBezTo>
                    <a:pt x="1002" y="51"/>
                    <a:pt x="957" y="54"/>
                    <a:pt x="957" y="54"/>
                  </a:cubicBezTo>
                  <a:cubicBezTo>
                    <a:pt x="957" y="54"/>
                    <a:pt x="931" y="3"/>
                    <a:pt x="930" y="2"/>
                  </a:cubicBezTo>
                  <a:cubicBezTo>
                    <a:pt x="929" y="0"/>
                    <a:pt x="797" y="18"/>
                    <a:pt x="797" y="18"/>
                  </a:cubicBezTo>
                  <a:cubicBezTo>
                    <a:pt x="442" y="67"/>
                    <a:pt x="442" y="67"/>
                    <a:pt x="442" y="67"/>
                  </a:cubicBezTo>
                  <a:cubicBezTo>
                    <a:pt x="277" y="127"/>
                    <a:pt x="277" y="127"/>
                    <a:pt x="277" y="127"/>
                  </a:cubicBezTo>
                  <a:cubicBezTo>
                    <a:pt x="218" y="279"/>
                    <a:pt x="218" y="279"/>
                    <a:pt x="218" y="279"/>
                  </a:cubicBezTo>
                  <a:cubicBezTo>
                    <a:pt x="162" y="604"/>
                    <a:pt x="162" y="604"/>
                    <a:pt x="162" y="604"/>
                  </a:cubicBezTo>
                  <a:cubicBezTo>
                    <a:pt x="31" y="807"/>
                    <a:pt x="31" y="807"/>
                    <a:pt x="31" y="807"/>
                  </a:cubicBezTo>
                  <a:cubicBezTo>
                    <a:pt x="0" y="1107"/>
                    <a:pt x="0" y="1107"/>
                    <a:pt x="0" y="1107"/>
                  </a:cubicBezTo>
                  <a:cubicBezTo>
                    <a:pt x="213" y="1385"/>
                    <a:pt x="213" y="1385"/>
                    <a:pt x="213" y="1385"/>
                  </a:cubicBezTo>
                  <a:cubicBezTo>
                    <a:pt x="597" y="1529"/>
                    <a:pt x="597" y="1529"/>
                    <a:pt x="597" y="1529"/>
                  </a:cubicBezTo>
                  <a:cubicBezTo>
                    <a:pt x="1002" y="1657"/>
                    <a:pt x="1002" y="1657"/>
                    <a:pt x="1002" y="1657"/>
                  </a:cubicBezTo>
                  <a:cubicBezTo>
                    <a:pt x="1298" y="1814"/>
                    <a:pt x="1298" y="1814"/>
                    <a:pt x="1298" y="1814"/>
                  </a:cubicBezTo>
                  <a:cubicBezTo>
                    <a:pt x="1509" y="1665"/>
                    <a:pt x="1509" y="1665"/>
                    <a:pt x="1509" y="1665"/>
                  </a:cubicBezTo>
                  <a:cubicBezTo>
                    <a:pt x="1505" y="1534"/>
                    <a:pt x="1505" y="1534"/>
                    <a:pt x="1505" y="1534"/>
                  </a:cubicBezTo>
                  <a:lnTo>
                    <a:pt x="1526" y="1506"/>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7" name="出自【趣你的PPT】(微信:qunideppt)：最优质的PPT资源库"/>
            <p:cNvSpPr/>
            <p:nvPr/>
          </p:nvSpPr>
          <p:spPr bwMode="auto">
            <a:xfrm>
              <a:off x="1985541" y="3982740"/>
              <a:ext cx="2089150" cy="1258887"/>
            </a:xfrm>
            <a:custGeom>
              <a:avLst/>
              <a:gdLst>
                <a:gd name="T0" fmla="*/ 64 w 3735"/>
                <a:gd name="T1" fmla="*/ 263 h 2250"/>
                <a:gd name="T2" fmla="*/ 157 w 3735"/>
                <a:gd name="T3" fmla="*/ 524 h 2250"/>
                <a:gd name="T4" fmla="*/ 186 w 3735"/>
                <a:gd name="T5" fmla="*/ 740 h 2250"/>
                <a:gd name="T6" fmla="*/ 6 w 3735"/>
                <a:gd name="T7" fmla="*/ 808 h 2250"/>
                <a:gd name="T8" fmla="*/ 28 w 3735"/>
                <a:gd name="T9" fmla="*/ 1031 h 2250"/>
                <a:gd name="T10" fmla="*/ 170 w 3735"/>
                <a:gd name="T11" fmla="*/ 1169 h 2250"/>
                <a:gd name="T12" fmla="*/ 352 w 3735"/>
                <a:gd name="T13" fmla="*/ 1342 h 2250"/>
                <a:gd name="T14" fmla="*/ 591 w 3735"/>
                <a:gd name="T15" fmla="*/ 1423 h 2250"/>
                <a:gd name="T16" fmla="*/ 785 w 3735"/>
                <a:gd name="T17" fmla="*/ 1619 h 2250"/>
                <a:gd name="T18" fmla="*/ 953 w 3735"/>
                <a:gd name="T19" fmla="*/ 1777 h 2250"/>
                <a:gd name="T20" fmla="*/ 1065 w 3735"/>
                <a:gd name="T21" fmla="*/ 1856 h 2250"/>
                <a:gd name="T22" fmla="*/ 1192 w 3735"/>
                <a:gd name="T23" fmla="*/ 1972 h 2250"/>
                <a:gd name="T24" fmla="*/ 1319 w 3735"/>
                <a:gd name="T25" fmla="*/ 2005 h 2250"/>
                <a:gd name="T26" fmla="*/ 1594 w 3735"/>
                <a:gd name="T27" fmla="*/ 2072 h 2250"/>
                <a:gd name="T28" fmla="*/ 1739 w 3735"/>
                <a:gd name="T29" fmla="*/ 2182 h 2250"/>
                <a:gd name="T30" fmla="*/ 1921 w 3735"/>
                <a:gd name="T31" fmla="*/ 2076 h 2250"/>
                <a:gd name="T32" fmla="*/ 2187 w 3735"/>
                <a:gd name="T33" fmla="*/ 2150 h 2250"/>
                <a:gd name="T34" fmla="*/ 2391 w 3735"/>
                <a:gd name="T35" fmla="*/ 2214 h 2250"/>
                <a:gd name="T36" fmla="*/ 2579 w 3735"/>
                <a:gd name="T37" fmla="*/ 2122 h 2250"/>
                <a:gd name="T38" fmla="*/ 2796 w 3735"/>
                <a:gd name="T39" fmla="*/ 1996 h 2250"/>
                <a:gd name="T40" fmla="*/ 3016 w 3735"/>
                <a:gd name="T41" fmla="*/ 2033 h 2250"/>
                <a:gd name="T42" fmla="*/ 3177 w 3735"/>
                <a:gd name="T43" fmla="*/ 2001 h 2250"/>
                <a:gd name="T44" fmla="*/ 3202 w 3735"/>
                <a:gd name="T45" fmla="*/ 2068 h 2250"/>
                <a:gd name="T46" fmla="*/ 3192 w 3735"/>
                <a:gd name="T47" fmla="*/ 2201 h 2250"/>
                <a:gd name="T48" fmla="*/ 3376 w 3735"/>
                <a:gd name="T49" fmla="*/ 2223 h 2250"/>
                <a:gd name="T50" fmla="*/ 3529 w 3735"/>
                <a:gd name="T51" fmla="*/ 2235 h 2250"/>
                <a:gd name="T52" fmla="*/ 3595 w 3735"/>
                <a:gd name="T53" fmla="*/ 2205 h 2250"/>
                <a:gd name="T54" fmla="*/ 3636 w 3735"/>
                <a:gd name="T55" fmla="*/ 2080 h 2250"/>
                <a:gd name="T56" fmla="*/ 3692 w 3735"/>
                <a:gd name="T57" fmla="*/ 2008 h 2250"/>
                <a:gd name="T58" fmla="*/ 3719 w 3735"/>
                <a:gd name="T59" fmla="*/ 1830 h 2250"/>
                <a:gd name="T60" fmla="*/ 3686 w 3735"/>
                <a:gd name="T61" fmla="*/ 1600 h 2250"/>
                <a:gd name="T62" fmla="*/ 3681 w 3735"/>
                <a:gd name="T63" fmla="*/ 1453 h 2250"/>
                <a:gd name="T64" fmla="*/ 3608 w 3735"/>
                <a:gd name="T65" fmla="*/ 1369 h 2250"/>
                <a:gd name="T66" fmla="*/ 3523 w 3735"/>
                <a:gd name="T67" fmla="*/ 1229 h 2250"/>
                <a:gd name="T68" fmla="*/ 3414 w 3735"/>
                <a:gd name="T69" fmla="*/ 1239 h 2250"/>
                <a:gd name="T70" fmla="*/ 3357 w 3735"/>
                <a:gd name="T71" fmla="*/ 1393 h 2250"/>
                <a:gd name="T72" fmla="*/ 3235 w 3735"/>
                <a:gd name="T73" fmla="*/ 1428 h 2250"/>
                <a:gd name="T74" fmla="*/ 3094 w 3735"/>
                <a:gd name="T75" fmla="*/ 1384 h 2250"/>
                <a:gd name="T76" fmla="*/ 2990 w 3735"/>
                <a:gd name="T77" fmla="*/ 1258 h 2250"/>
                <a:gd name="T78" fmla="*/ 2848 w 3735"/>
                <a:gd name="T79" fmla="*/ 1219 h 2250"/>
                <a:gd name="T80" fmla="*/ 2659 w 3735"/>
                <a:gd name="T81" fmla="*/ 1192 h 2250"/>
                <a:gd name="T82" fmla="*/ 2514 w 3735"/>
                <a:gd name="T83" fmla="*/ 1155 h 2250"/>
                <a:gd name="T84" fmla="*/ 2251 w 3735"/>
                <a:gd name="T85" fmla="*/ 1041 h 2250"/>
                <a:gd name="T86" fmla="*/ 2126 w 3735"/>
                <a:gd name="T87" fmla="*/ 876 h 2250"/>
                <a:gd name="T88" fmla="*/ 2067 w 3735"/>
                <a:gd name="T89" fmla="*/ 701 h 2250"/>
                <a:gd name="T90" fmla="*/ 2121 w 3735"/>
                <a:gd name="T91" fmla="*/ 594 h 2250"/>
                <a:gd name="T92" fmla="*/ 2170 w 3735"/>
                <a:gd name="T93" fmla="*/ 434 h 2250"/>
                <a:gd name="T94" fmla="*/ 2169 w 3735"/>
                <a:gd name="T95" fmla="*/ 312 h 2250"/>
                <a:gd name="T96" fmla="*/ 460 w 3735"/>
                <a:gd name="T97" fmla="*/ 0 h 2250"/>
                <a:gd name="T98" fmla="*/ 44 w 3735"/>
                <a:gd name="T99" fmla="*/ 15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35" h="2250">
                  <a:moveTo>
                    <a:pt x="44" y="150"/>
                  </a:moveTo>
                  <a:cubicBezTo>
                    <a:pt x="47" y="155"/>
                    <a:pt x="47" y="162"/>
                    <a:pt x="42" y="173"/>
                  </a:cubicBezTo>
                  <a:cubicBezTo>
                    <a:pt x="20" y="215"/>
                    <a:pt x="61" y="225"/>
                    <a:pt x="64" y="263"/>
                  </a:cubicBezTo>
                  <a:cubicBezTo>
                    <a:pt x="67" y="301"/>
                    <a:pt x="80" y="317"/>
                    <a:pt x="119" y="341"/>
                  </a:cubicBezTo>
                  <a:cubicBezTo>
                    <a:pt x="157" y="364"/>
                    <a:pt x="213" y="390"/>
                    <a:pt x="172" y="435"/>
                  </a:cubicBezTo>
                  <a:cubicBezTo>
                    <a:pt x="131" y="480"/>
                    <a:pt x="136" y="480"/>
                    <a:pt x="157" y="524"/>
                  </a:cubicBezTo>
                  <a:cubicBezTo>
                    <a:pt x="177" y="567"/>
                    <a:pt x="143" y="562"/>
                    <a:pt x="124" y="574"/>
                  </a:cubicBezTo>
                  <a:cubicBezTo>
                    <a:pt x="105" y="587"/>
                    <a:pt x="120" y="617"/>
                    <a:pt x="138" y="634"/>
                  </a:cubicBezTo>
                  <a:cubicBezTo>
                    <a:pt x="155" y="652"/>
                    <a:pt x="177" y="686"/>
                    <a:pt x="186" y="740"/>
                  </a:cubicBezTo>
                  <a:cubicBezTo>
                    <a:pt x="195" y="793"/>
                    <a:pt x="217" y="807"/>
                    <a:pt x="176" y="816"/>
                  </a:cubicBezTo>
                  <a:cubicBezTo>
                    <a:pt x="135" y="826"/>
                    <a:pt x="113" y="865"/>
                    <a:pt x="68" y="816"/>
                  </a:cubicBezTo>
                  <a:cubicBezTo>
                    <a:pt x="23" y="767"/>
                    <a:pt x="9" y="764"/>
                    <a:pt x="6" y="808"/>
                  </a:cubicBezTo>
                  <a:cubicBezTo>
                    <a:pt x="4" y="852"/>
                    <a:pt x="0" y="843"/>
                    <a:pt x="17" y="878"/>
                  </a:cubicBezTo>
                  <a:cubicBezTo>
                    <a:pt x="35" y="912"/>
                    <a:pt x="39" y="913"/>
                    <a:pt x="30" y="955"/>
                  </a:cubicBezTo>
                  <a:cubicBezTo>
                    <a:pt x="20" y="998"/>
                    <a:pt x="23" y="1002"/>
                    <a:pt x="28" y="1031"/>
                  </a:cubicBezTo>
                  <a:cubicBezTo>
                    <a:pt x="34" y="1059"/>
                    <a:pt x="41" y="1074"/>
                    <a:pt x="56" y="1059"/>
                  </a:cubicBezTo>
                  <a:cubicBezTo>
                    <a:pt x="71" y="1044"/>
                    <a:pt x="78" y="1057"/>
                    <a:pt x="93" y="1085"/>
                  </a:cubicBezTo>
                  <a:cubicBezTo>
                    <a:pt x="108" y="1114"/>
                    <a:pt x="132" y="1165"/>
                    <a:pt x="170" y="1169"/>
                  </a:cubicBezTo>
                  <a:cubicBezTo>
                    <a:pt x="209" y="1173"/>
                    <a:pt x="221" y="1195"/>
                    <a:pt x="237" y="1222"/>
                  </a:cubicBezTo>
                  <a:cubicBezTo>
                    <a:pt x="254" y="1249"/>
                    <a:pt x="222" y="1262"/>
                    <a:pt x="258" y="1275"/>
                  </a:cubicBezTo>
                  <a:cubicBezTo>
                    <a:pt x="293" y="1289"/>
                    <a:pt x="313" y="1287"/>
                    <a:pt x="352" y="1342"/>
                  </a:cubicBezTo>
                  <a:cubicBezTo>
                    <a:pt x="392" y="1397"/>
                    <a:pt x="410" y="1421"/>
                    <a:pt x="426" y="1398"/>
                  </a:cubicBezTo>
                  <a:cubicBezTo>
                    <a:pt x="442" y="1375"/>
                    <a:pt x="456" y="1328"/>
                    <a:pt x="517" y="1361"/>
                  </a:cubicBezTo>
                  <a:cubicBezTo>
                    <a:pt x="579" y="1394"/>
                    <a:pt x="583" y="1391"/>
                    <a:pt x="591" y="1423"/>
                  </a:cubicBezTo>
                  <a:cubicBezTo>
                    <a:pt x="599" y="1454"/>
                    <a:pt x="645" y="1469"/>
                    <a:pt x="666" y="1502"/>
                  </a:cubicBezTo>
                  <a:cubicBezTo>
                    <a:pt x="688" y="1535"/>
                    <a:pt x="691" y="1548"/>
                    <a:pt x="726" y="1565"/>
                  </a:cubicBezTo>
                  <a:cubicBezTo>
                    <a:pt x="762" y="1581"/>
                    <a:pt x="765" y="1579"/>
                    <a:pt x="785" y="1619"/>
                  </a:cubicBezTo>
                  <a:cubicBezTo>
                    <a:pt x="806" y="1660"/>
                    <a:pt x="813" y="1680"/>
                    <a:pt x="833" y="1658"/>
                  </a:cubicBezTo>
                  <a:cubicBezTo>
                    <a:pt x="854" y="1636"/>
                    <a:pt x="921" y="1655"/>
                    <a:pt x="919" y="1691"/>
                  </a:cubicBezTo>
                  <a:cubicBezTo>
                    <a:pt x="918" y="1726"/>
                    <a:pt x="923" y="1751"/>
                    <a:pt x="953" y="1777"/>
                  </a:cubicBezTo>
                  <a:cubicBezTo>
                    <a:pt x="983" y="1803"/>
                    <a:pt x="982" y="1797"/>
                    <a:pt x="1007" y="1826"/>
                  </a:cubicBezTo>
                  <a:cubicBezTo>
                    <a:pt x="1031" y="1854"/>
                    <a:pt x="1034" y="1831"/>
                    <a:pt x="1048" y="1826"/>
                  </a:cubicBezTo>
                  <a:cubicBezTo>
                    <a:pt x="1061" y="1820"/>
                    <a:pt x="1072" y="1842"/>
                    <a:pt x="1065" y="1856"/>
                  </a:cubicBezTo>
                  <a:cubicBezTo>
                    <a:pt x="1059" y="1870"/>
                    <a:pt x="1054" y="1890"/>
                    <a:pt x="1089" y="1905"/>
                  </a:cubicBezTo>
                  <a:cubicBezTo>
                    <a:pt x="1123" y="1920"/>
                    <a:pt x="1150" y="1894"/>
                    <a:pt x="1164" y="1921"/>
                  </a:cubicBezTo>
                  <a:cubicBezTo>
                    <a:pt x="1177" y="1949"/>
                    <a:pt x="1187" y="1950"/>
                    <a:pt x="1192" y="1972"/>
                  </a:cubicBezTo>
                  <a:cubicBezTo>
                    <a:pt x="1198" y="1994"/>
                    <a:pt x="1216" y="2024"/>
                    <a:pt x="1225" y="1990"/>
                  </a:cubicBezTo>
                  <a:cubicBezTo>
                    <a:pt x="1235" y="1956"/>
                    <a:pt x="1242" y="1984"/>
                    <a:pt x="1259" y="2005"/>
                  </a:cubicBezTo>
                  <a:cubicBezTo>
                    <a:pt x="1277" y="2027"/>
                    <a:pt x="1313" y="2027"/>
                    <a:pt x="1319" y="2005"/>
                  </a:cubicBezTo>
                  <a:cubicBezTo>
                    <a:pt x="1326" y="1983"/>
                    <a:pt x="1360" y="1992"/>
                    <a:pt x="1386" y="2022"/>
                  </a:cubicBezTo>
                  <a:cubicBezTo>
                    <a:pt x="1412" y="2051"/>
                    <a:pt x="1414" y="2061"/>
                    <a:pt x="1486" y="2072"/>
                  </a:cubicBezTo>
                  <a:cubicBezTo>
                    <a:pt x="1559" y="2083"/>
                    <a:pt x="1552" y="2070"/>
                    <a:pt x="1594" y="2072"/>
                  </a:cubicBezTo>
                  <a:cubicBezTo>
                    <a:pt x="1636" y="2073"/>
                    <a:pt x="1668" y="2054"/>
                    <a:pt x="1695" y="2061"/>
                  </a:cubicBezTo>
                  <a:cubicBezTo>
                    <a:pt x="1723" y="2068"/>
                    <a:pt x="1755" y="2055"/>
                    <a:pt x="1753" y="2096"/>
                  </a:cubicBezTo>
                  <a:cubicBezTo>
                    <a:pt x="1750" y="2137"/>
                    <a:pt x="1748" y="2165"/>
                    <a:pt x="1739" y="2182"/>
                  </a:cubicBezTo>
                  <a:cubicBezTo>
                    <a:pt x="1729" y="2200"/>
                    <a:pt x="1726" y="2230"/>
                    <a:pt x="1753" y="2210"/>
                  </a:cubicBezTo>
                  <a:cubicBezTo>
                    <a:pt x="1780" y="2189"/>
                    <a:pt x="1825" y="2144"/>
                    <a:pt x="1839" y="2124"/>
                  </a:cubicBezTo>
                  <a:cubicBezTo>
                    <a:pt x="1852" y="2103"/>
                    <a:pt x="1874" y="2085"/>
                    <a:pt x="1921" y="2076"/>
                  </a:cubicBezTo>
                  <a:cubicBezTo>
                    <a:pt x="1967" y="2066"/>
                    <a:pt x="2000" y="2040"/>
                    <a:pt x="2037" y="2069"/>
                  </a:cubicBezTo>
                  <a:cubicBezTo>
                    <a:pt x="2074" y="2098"/>
                    <a:pt x="2046" y="2109"/>
                    <a:pt x="2091" y="2125"/>
                  </a:cubicBezTo>
                  <a:cubicBezTo>
                    <a:pt x="2136" y="2141"/>
                    <a:pt x="2157" y="2154"/>
                    <a:pt x="2187" y="2150"/>
                  </a:cubicBezTo>
                  <a:cubicBezTo>
                    <a:pt x="2217" y="2146"/>
                    <a:pt x="2225" y="2159"/>
                    <a:pt x="2247" y="2177"/>
                  </a:cubicBezTo>
                  <a:cubicBezTo>
                    <a:pt x="2269" y="2195"/>
                    <a:pt x="2283" y="2223"/>
                    <a:pt x="2313" y="2225"/>
                  </a:cubicBezTo>
                  <a:cubicBezTo>
                    <a:pt x="2343" y="2226"/>
                    <a:pt x="2356" y="2200"/>
                    <a:pt x="2391" y="2214"/>
                  </a:cubicBezTo>
                  <a:cubicBezTo>
                    <a:pt x="2425" y="2227"/>
                    <a:pt x="2451" y="2232"/>
                    <a:pt x="2463" y="2196"/>
                  </a:cubicBezTo>
                  <a:cubicBezTo>
                    <a:pt x="2475" y="2161"/>
                    <a:pt x="2500" y="2162"/>
                    <a:pt x="2533" y="2155"/>
                  </a:cubicBezTo>
                  <a:cubicBezTo>
                    <a:pt x="2565" y="2148"/>
                    <a:pt x="2572" y="2147"/>
                    <a:pt x="2579" y="2122"/>
                  </a:cubicBezTo>
                  <a:cubicBezTo>
                    <a:pt x="2586" y="2096"/>
                    <a:pt x="2581" y="2061"/>
                    <a:pt x="2647" y="2076"/>
                  </a:cubicBezTo>
                  <a:cubicBezTo>
                    <a:pt x="2714" y="2091"/>
                    <a:pt x="2700" y="2085"/>
                    <a:pt x="2723" y="2064"/>
                  </a:cubicBezTo>
                  <a:cubicBezTo>
                    <a:pt x="2747" y="2042"/>
                    <a:pt x="2777" y="2024"/>
                    <a:pt x="2796" y="1996"/>
                  </a:cubicBezTo>
                  <a:cubicBezTo>
                    <a:pt x="2815" y="1968"/>
                    <a:pt x="2861" y="1954"/>
                    <a:pt x="2885" y="1964"/>
                  </a:cubicBezTo>
                  <a:cubicBezTo>
                    <a:pt x="2908" y="1973"/>
                    <a:pt x="2896" y="1992"/>
                    <a:pt x="2934" y="2007"/>
                  </a:cubicBezTo>
                  <a:cubicBezTo>
                    <a:pt x="2973" y="2021"/>
                    <a:pt x="2992" y="2047"/>
                    <a:pt x="3016" y="2033"/>
                  </a:cubicBezTo>
                  <a:cubicBezTo>
                    <a:pt x="3040" y="2018"/>
                    <a:pt x="3037" y="2011"/>
                    <a:pt x="3070" y="1993"/>
                  </a:cubicBezTo>
                  <a:cubicBezTo>
                    <a:pt x="3104" y="1975"/>
                    <a:pt x="3106" y="1967"/>
                    <a:pt x="3141" y="1978"/>
                  </a:cubicBezTo>
                  <a:cubicBezTo>
                    <a:pt x="3176" y="1989"/>
                    <a:pt x="3176" y="1984"/>
                    <a:pt x="3177" y="2001"/>
                  </a:cubicBezTo>
                  <a:cubicBezTo>
                    <a:pt x="3178" y="2018"/>
                    <a:pt x="3162" y="2029"/>
                    <a:pt x="3151" y="2042"/>
                  </a:cubicBezTo>
                  <a:cubicBezTo>
                    <a:pt x="3140" y="2055"/>
                    <a:pt x="3122" y="2081"/>
                    <a:pt x="3153" y="2083"/>
                  </a:cubicBezTo>
                  <a:cubicBezTo>
                    <a:pt x="3184" y="2084"/>
                    <a:pt x="3184" y="2055"/>
                    <a:pt x="3202" y="2068"/>
                  </a:cubicBezTo>
                  <a:cubicBezTo>
                    <a:pt x="3221" y="2081"/>
                    <a:pt x="3229" y="2105"/>
                    <a:pt x="3218" y="2120"/>
                  </a:cubicBezTo>
                  <a:cubicBezTo>
                    <a:pt x="3207" y="2135"/>
                    <a:pt x="3182" y="2146"/>
                    <a:pt x="3177" y="2165"/>
                  </a:cubicBezTo>
                  <a:cubicBezTo>
                    <a:pt x="3172" y="2184"/>
                    <a:pt x="3161" y="2211"/>
                    <a:pt x="3192" y="2201"/>
                  </a:cubicBezTo>
                  <a:cubicBezTo>
                    <a:pt x="3223" y="2191"/>
                    <a:pt x="3247" y="2202"/>
                    <a:pt x="3264" y="2208"/>
                  </a:cubicBezTo>
                  <a:cubicBezTo>
                    <a:pt x="3281" y="2214"/>
                    <a:pt x="3331" y="2213"/>
                    <a:pt x="3343" y="2230"/>
                  </a:cubicBezTo>
                  <a:cubicBezTo>
                    <a:pt x="3355" y="2246"/>
                    <a:pt x="3364" y="2250"/>
                    <a:pt x="3376" y="2223"/>
                  </a:cubicBezTo>
                  <a:cubicBezTo>
                    <a:pt x="3387" y="2195"/>
                    <a:pt x="3383" y="2174"/>
                    <a:pt x="3414" y="2166"/>
                  </a:cubicBezTo>
                  <a:cubicBezTo>
                    <a:pt x="3445" y="2158"/>
                    <a:pt x="3471" y="2167"/>
                    <a:pt x="3487" y="2178"/>
                  </a:cubicBezTo>
                  <a:cubicBezTo>
                    <a:pt x="3503" y="2188"/>
                    <a:pt x="3527" y="2217"/>
                    <a:pt x="3529" y="2235"/>
                  </a:cubicBezTo>
                  <a:cubicBezTo>
                    <a:pt x="3529" y="2236"/>
                    <a:pt x="3529" y="2237"/>
                    <a:pt x="3529" y="2238"/>
                  </a:cubicBezTo>
                  <a:cubicBezTo>
                    <a:pt x="3529" y="2238"/>
                    <a:pt x="3545" y="2230"/>
                    <a:pt x="3551" y="2221"/>
                  </a:cubicBezTo>
                  <a:cubicBezTo>
                    <a:pt x="3556" y="2212"/>
                    <a:pt x="3566" y="2189"/>
                    <a:pt x="3595" y="2205"/>
                  </a:cubicBezTo>
                  <a:cubicBezTo>
                    <a:pt x="3623" y="2222"/>
                    <a:pt x="3633" y="2208"/>
                    <a:pt x="3637" y="2189"/>
                  </a:cubicBezTo>
                  <a:cubicBezTo>
                    <a:pt x="3642" y="2171"/>
                    <a:pt x="3635" y="2156"/>
                    <a:pt x="3629" y="2137"/>
                  </a:cubicBezTo>
                  <a:cubicBezTo>
                    <a:pt x="3624" y="2119"/>
                    <a:pt x="3635" y="2089"/>
                    <a:pt x="3636" y="2080"/>
                  </a:cubicBezTo>
                  <a:cubicBezTo>
                    <a:pt x="3638" y="2070"/>
                    <a:pt x="3642" y="2058"/>
                    <a:pt x="3656" y="2068"/>
                  </a:cubicBezTo>
                  <a:cubicBezTo>
                    <a:pt x="3669" y="2078"/>
                    <a:pt x="3675" y="2070"/>
                    <a:pt x="3675" y="2051"/>
                  </a:cubicBezTo>
                  <a:cubicBezTo>
                    <a:pt x="3675" y="2031"/>
                    <a:pt x="3665" y="2013"/>
                    <a:pt x="3692" y="2008"/>
                  </a:cubicBezTo>
                  <a:cubicBezTo>
                    <a:pt x="3719" y="2004"/>
                    <a:pt x="3728" y="2008"/>
                    <a:pt x="3727" y="1985"/>
                  </a:cubicBezTo>
                  <a:cubicBezTo>
                    <a:pt x="3726" y="1962"/>
                    <a:pt x="3712" y="1936"/>
                    <a:pt x="3715" y="1918"/>
                  </a:cubicBezTo>
                  <a:cubicBezTo>
                    <a:pt x="3717" y="1901"/>
                    <a:pt x="3715" y="1847"/>
                    <a:pt x="3719" y="1830"/>
                  </a:cubicBezTo>
                  <a:cubicBezTo>
                    <a:pt x="3724" y="1812"/>
                    <a:pt x="3720" y="1800"/>
                    <a:pt x="3718" y="1760"/>
                  </a:cubicBezTo>
                  <a:cubicBezTo>
                    <a:pt x="3716" y="1721"/>
                    <a:pt x="3715" y="1689"/>
                    <a:pt x="3709" y="1670"/>
                  </a:cubicBezTo>
                  <a:cubicBezTo>
                    <a:pt x="3704" y="1651"/>
                    <a:pt x="3694" y="1622"/>
                    <a:pt x="3686" y="1600"/>
                  </a:cubicBezTo>
                  <a:cubicBezTo>
                    <a:pt x="3678" y="1577"/>
                    <a:pt x="3664" y="1570"/>
                    <a:pt x="3683" y="1560"/>
                  </a:cubicBezTo>
                  <a:cubicBezTo>
                    <a:pt x="3702" y="1550"/>
                    <a:pt x="3735" y="1538"/>
                    <a:pt x="3727" y="1520"/>
                  </a:cubicBezTo>
                  <a:cubicBezTo>
                    <a:pt x="3720" y="1502"/>
                    <a:pt x="3689" y="1471"/>
                    <a:pt x="3681" y="1453"/>
                  </a:cubicBezTo>
                  <a:cubicBezTo>
                    <a:pt x="3674" y="1436"/>
                    <a:pt x="3656" y="1421"/>
                    <a:pt x="3633" y="1420"/>
                  </a:cubicBezTo>
                  <a:cubicBezTo>
                    <a:pt x="3611" y="1418"/>
                    <a:pt x="3596" y="1414"/>
                    <a:pt x="3590" y="1398"/>
                  </a:cubicBezTo>
                  <a:cubicBezTo>
                    <a:pt x="3583" y="1382"/>
                    <a:pt x="3591" y="1384"/>
                    <a:pt x="3608" y="1369"/>
                  </a:cubicBezTo>
                  <a:cubicBezTo>
                    <a:pt x="3626" y="1354"/>
                    <a:pt x="3615" y="1351"/>
                    <a:pt x="3609" y="1331"/>
                  </a:cubicBezTo>
                  <a:cubicBezTo>
                    <a:pt x="3604" y="1312"/>
                    <a:pt x="3593" y="1302"/>
                    <a:pt x="3574" y="1282"/>
                  </a:cubicBezTo>
                  <a:cubicBezTo>
                    <a:pt x="3555" y="1261"/>
                    <a:pt x="3535" y="1243"/>
                    <a:pt x="3523" y="1229"/>
                  </a:cubicBezTo>
                  <a:cubicBezTo>
                    <a:pt x="3511" y="1214"/>
                    <a:pt x="3502" y="1193"/>
                    <a:pt x="3476" y="1207"/>
                  </a:cubicBezTo>
                  <a:cubicBezTo>
                    <a:pt x="3450" y="1220"/>
                    <a:pt x="3434" y="1211"/>
                    <a:pt x="3428" y="1214"/>
                  </a:cubicBezTo>
                  <a:cubicBezTo>
                    <a:pt x="3422" y="1217"/>
                    <a:pt x="3405" y="1230"/>
                    <a:pt x="3414" y="1239"/>
                  </a:cubicBezTo>
                  <a:cubicBezTo>
                    <a:pt x="3424" y="1248"/>
                    <a:pt x="3439" y="1269"/>
                    <a:pt x="3427" y="1286"/>
                  </a:cubicBezTo>
                  <a:cubicBezTo>
                    <a:pt x="3414" y="1304"/>
                    <a:pt x="3403" y="1314"/>
                    <a:pt x="3400" y="1341"/>
                  </a:cubicBezTo>
                  <a:cubicBezTo>
                    <a:pt x="3398" y="1368"/>
                    <a:pt x="3373" y="1382"/>
                    <a:pt x="3357" y="1393"/>
                  </a:cubicBezTo>
                  <a:cubicBezTo>
                    <a:pt x="3342" y="1404"/>
                    <a:pt x="3351" y="1430"/>
                    <a:pt x="3336" y="1438"/>
                  </a:cubicBezTo>
                  <a:cubicBezTo>
                    <a:pt x="3322" y="1446"/>
                    <a:pt x="3332" y="1451"/>
                    <a:pt x="3304" y="1442"/>
                  </a:cubicBezTo>
                  <a:cubicBezTo>
                    <a:pt x="3276" y="1432"/>
                    <a:pt x="3255" y="1416"/>
                    <a:pt x="3235" y="1428"/>
                  </a:cubicBezTo>
                  <a:cubicBezTo>
                    <a:pt x="3216" y="1440"/>
                    <a:pt x="3194" y="1460"/>
                    <a:pt x="3167" y="1443"/>
                  </a:cubicBezTo>
                  <a:cubicBezTo>
                    <a:pt x="3141" y="1425"/>
                    <a:pt x="3121" y="1416"/>
                    <a:pt x="3108" y="1413"/>
                  </a:cubicBezTo>
                  <a:cubicBezTo>
                    <a:pt x="3096" y="1409"/>
                    <a:pt x="3089" y="1402"/>
                    <a:pt x="3094" y="1384"/>
                  </a:cubicBezTo>
                  <a:cubicBezTo>
                    <a:pt x="3099" y="1365"/>
                    <a:pt x="3105" y="1356"/>
                    <a:pt x="3083" y="1344"/>
                  </a:cubicBezTo>
                  <a:cubicBezTo>
                    <a:pt x="3061" y="1333"/>
                    <a:pt x="3040" y="1314"/>
                    <a:pt x="3014" y="1293"/>
                  </a:cubicBezTo>
                  <a:cubicBezTo>
                    <a:pt x="2989" y="1273"/>
                    <a:pt x="3002" y="1275"/>
                    <a:pt x="2990" y="1258"/>
                  </a:cubicBezTo>
                  <a:cubicBezTo>
                    <a:pt x="2978" y="1241"/>
                    <a:pt x="2962" y="1234"/>
                    <a:pt x="2942" y="1230"/>
                  </a:cubicBezTo>
                  <a:cubicBezTo>
                    <a:pt x="2922" y="1225"/>
                    <a:pt x="2903" y="1223"/>
                    <a:pt x="2882" y="1230"/>
                  </a:cubicBezTo>
                  <a:cubicBezTo>
                    <a:pt x="2860" y="1236"/>
                    <a:pt x="2857" y="1225"/>
                    <a:pt x="2848" y="1219"/>
                  </a:cubicBezTo>
                  <a:cubicBezTo>
                    <a:pt x="2839" y="1213"/>
                    <a:pt x="2818" y="1215"/>
                    <a:pt x="2803" y="1214"/>
                  </a:cubicBezTo>
                  <a:cubicBezTo>
                    <a:pt x="2788" y="1214"/>
                    <a:pt x="2732" y="1220"/>
                    <a:pt x="2714" y="1207"/>
                  </a:cubicBezTo>
                  <a:cubicBezTo>
                    <a:pt x="2695" y="1193"/>
                    <a:pt x="2683" y="1192"/>
                    <a:pt x="2659" y="1192"/>
                  </a:cubicBezTo>
                  <a:cubicBezTo>
                    <a:pt x="2636" y="1192"/>
                    <a:pt x="2627" y="1194"/>
                    <a:pt x="2620" y="1177"/>
                  </a:cubicBezTo>
                  <a:cubicBezTo>
                    <a:pt x="2612" y="1160"/>
                    <a:pt x="2598" y="1156"/>
                    <a:pt x="2582" y="1166"/>
                  </a:cubicBezTo>
                  <a:cubicBezTo>
                    <a:pt x="2565" y="1176"/>
                    <a:pt x="2530" y="1174"/>
                    <a:pt x="2514" y="1155"/>
                  </a:cubicBezTo>
                  <a:cubicBezTo>
                    <a:pt x="2498" y="1136"/>
                    <a:pt x="2452" y="1104"/>
                    <a:pt x="2426" y="1094"/>
                  </a:cubicBezTo>
                  <a:cubicBezTo>
                    <a:pt x="2401" y="1084"/>
                    <a:pt x="2351" y="1065"/>
                    <a:pt x="2324" y="1056"/>
                  </a:cubicBezTo>
                  <a:cubicBezTo>
                    <a:pt x="2297" y="1048"/>
                    <a:pt x="2292" y="1034"/>
                    <a:pt x="2251" y="1041"/>
                  </a:cubicBezTo>
                  <a:cubicBezTo>
                    <a:pt x="2211" y="1048"/>
                    <a:pt x="2203" y="1048"/>
                    <a:pt x="2195" y="1029"/>
                  </a:cubicBezTo>
                  <a:cubicBezTo>
                    <a:pt x="2187" y="1010"/>
                    <a:pt x="2174" y="964"/>
                    <a:pt x="2164" y="946"/>
                  </a:cubicBezTo>
                  <a:cubicBezTo>
                    <a:pt x="2153" y="927"/>
                    <a:pt x="2130" y="900"/>
                    <a:pt x="2126" y="876"/>
                  </a:cubicBezTo>
                  <a:cubicBezTo>
                    <a:pt x="2123" y="852"/>
                    <a:pt x="2115" y="828"/>
                    <a:pt x="2096" y="812"/>
                  </a:cubicBezTo>
                  <a:cubicBezTo>
                    <a:pt x="2076" y="796"/>
                    <a:pt x="2068" y="785"/>
                    <a:pt x="2068" y="759"/>
                  </a:cubicBezTo>
                  <a:cubicBezTo>
                    <a:pt x="2067" y="734"/>
                    <a:pt x="2076" y="722"/>
                    <a:pt x="2067" y="701"/>
                  </a:cubicBezTo>
                  <a:cubicBezTo>
                    <a:pt x="2059" y="680"/>
                    <a:pt x="2059" y="658"/>
                    <a:pt x="2071" y="662"/>
                  </a:cubicBezTo>
                  <a:cubicBezTo>
                    <a:pt x="2084" y="667"/>
                    <a:pt x="2122" y="669"/>
                    <a:pt x="2125" y="647"/>
                  </a:cubicBezTo>
                  <a:cubicBezTo>
                    <a:pt x="2129" y="624"/>
                    <a:pt x="2124" y="612"/>
                    <a:pt x="2121" y="594"/>
                  </a:cubicBezTo>
                  <a:cubicBezTo>
                    <a:pt x="2118" y="576"/>
                    <a:pt x="2122" y="569"/>
                    <a:pt x="2135" y="537"/>
                  </a:cubicBezTo>
                  <a:cubicBezTo>
                    <a:pt x="2148" y="505"/>
                    <a:pt x="2168" y="485"/>
                    <a:pt x="2175" y="471"/>
                  </a:cubicBezTo>
                  <a:cubicBezTo>
                    <a:pt x="2183" y="458"/>
                    <a:pt x="2187" y="451"/>
                    <a:pt x="2170" y="434"/>
                  </a:cubicBezTo>
                  <a:cubicBezTo>
                    <a:pt x="2153" y="417"/>
                    <a:pt x="2116" y="415"/>
                    <a:pt x="2121" y="396"/>
                  </a:cubicBezTo>
                  <a:cubicBezTo>
                    <a:pt x="2126" y="377"/>
                    <a:pt x="2138" y="380"/>
                    <a:pt x="2155" y="374"/>
                  </a:cubicBezTo>
                  <a:cubicBezTo>
                    <a:pt x="2173" y="368"/>
                    <a:pt x="2192" y="333"/>
                    <a:pt x="2169" y="312"/>
                  </a:cubicBezTo>
                  <a:cubicBezTo>
                    <a:pt x="2145" y="290"/>
                    <a:pt x="1743" y="150"/>
                    <a:pt x="1743" y="150"/>
                  </a:cubicBezTo>
                  <a:cubicBezTo>
                    <a:pt x="1169" y="228"/>
                    <a:pt x="1169" y="228"/>
                    <a:pt x="1169" y="228"/>
                  </a:cubicBezTo>
                  <a:cubicBezTo>
                    <a:pt x="460" y="0"/>
                    <a:pt x="460" y="0"/>
                    <a:pt x="460" y="0"/>
                  </a:cubicBezTo>
                  <a:cubicBezTo>
                    <a:pt x="75" y="78"/>
                    <a:pt x="75" y="78"/>
                    <a:pt x="75" y="78"/>
                  </a:cubicBezTo>
                  <a:cubicBezTo>
                    <a:pt x="34" y="144"/>
                    <a:pt x="34" y="144"/>
                    <a:pt x="34" y="144"/>
                  </a:cubicBezTo>
                  <a:lnTo>
                    <a:pt x="44" y="150"/>
                  </a:ln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8" name="出自【趣你的PPT】(微信:qunideppt)：最优质的PPT资源库"/>
            <p:cNvSpPr/>
            <p:nvPr/>
          </p:nvSpPr>
          <p:spPr bwMode="auto">
            <a:xfrm>
              <a:off x="1682329" y="2563515"/>
              <a:ext cx="2230438" cy="1635125"/>
            </a:xfrm>
            <a:custGeom>
              <a:avLst/>
              <a:gdLst>
                <a:gd name="T0" fmla="*/ 3901 w 3988"/>
                <a:gd name="T1" fmla="*/ 1398 h 2922"/>
                <a:gd name="T2" fmla="*/ 3821 w 3988"/>
                <a:gd name="T3" fmla="*/ 1213 h 2922"/>
                <a:gd name="T4" fmla="*/ 3559 w 3988"/>
                <a:gd name="T5" fmla="*/ 1048 h 2922"/>
                <a:gd name="T6" fmla="*/ 3173 w 3988"/>
                <a:gd name="T7" fmla="*/ 949 h 2922"/>
                <a:gd name="T8" fmla="*/ 3196 w 3988"/>
                <a:gd name="T9" fmla="*/ 744 h 2922"/>
                <a:gd name="T10" fmla="*/ 3158 w 3988"/>
                <a:gd name="T11" fmla="*/ 505 h 2922"/>
                <a:gd name="T12" fmla="*/ 3043 w 3988"/>
                <a:gd name="T13" fmla="*/ 340 h 2922"/>
                <a:gd name="T14" fmla="*/ 2813 w 3988"/>
                <a:gd name="T15" fmla="*/ 146 h 2922"/>
                <a:gd name="T16" fmla="*/ 2691 w 3988"/>
                <a:gd name="T17" fmla="*/ 18 h 2922"/>
                <a:gd name="T18" fmla="*/ 2496 w 3988"/>
                <a:gd name="T19" fmla="*/ 143 h 2922"/>
                <a:gd name="T20" fmla="*/ 2411 w 3988"/>
                <a:gd name="T21" fmla="*/ 408 h 2922"/>
                <a:gd name="T22" fmla="*/ 2236 w 3988"/>
                <a:gd name="T23" fmla="*/ 409 h 2922"/>
                <a:gd name="T24" fmla="*/ 1991 w 3988"/>
                <a:gd name="T25" fmla="*/ 423 h 2922"/>
                <a:gd name="T26" fmla="*/ 1892 w 3988"/>
                <a:gd name="T27" fmla="*/ 684 h 2922"/>
                <a:gd name="T28" fmla="*/ 1745 w 3988"/>
                <a:gd name="T29" fmla="*/ 704 h 2922"/>
                <a:gd name="T30" fmla="*/ 1483 w 3988"/>
                <a:gd name="T31" fmla="*/ 737 h 2922"/>
                <a:gd name="T32" fmla="*/ 1525 w 3988"/>
                <a:gd name="T33" fmla="*/ 925 h 2922"/>
                <a:gd name="T34" fmla="*/ 1488 w 3988"/>
                <a:gd name="T35" fmla="*/ 1163 h 2922"/>
                <a:gd name="T36" fmla="*/ 1354 w 3988"/>
                <a:gd name="T37" fmla="*/ 1330 h 2922"/>
                <a:gd name="T38" fmla="*/ 1068 w 3988"/>
                <a:gd name="T39" fmla="*/ 1438 h 2922"/>
                <a:gd name="T40" fmla="*/ 725 w 3988"/>
                <a:gd name="T41" fmla="*/ 1500 h 2922"/>
                <a:gd name="T42" fmla="*/ 510 w 3988"/>
                <a:gd name="T43" fmla="*/ 1488 h 2922"/>
                <a:gd name="T44" fmla="*/ 350 w 3988"/>
                <a:gd name="T45" fmla="*/ 1540 h 2922"/>
                <a:gd name="T46" fmla="*/ 114 w 3988"/>
                <a:gd name="T47" fmla="*/ 1607 h 2922"/>
                <a:gd name="T48" fmla="*/ 4 w 3988"/>
                <a:gd name="T49" fmla="*/ 1693 h 2922"/>
                <a:gd name="T50" fmla="*/ 76 w 3988"/>
                <a:gd name="T51" fmla="*/ 1877 h 2922"/>
                <a:gd name="T52" fmla="*/ 171 w 3988"/>
                <a:gd name="T53" fmla="*/ 2086 h 2922"/>
                <a:gd name="T54" fmla="*/ 130 w 3988"/>
                <a:gd name="T55" fmla="*/ 2251 h 2922"/>
                <a:gd name="T56" fmla="*/ 279 w 3988"/>
                <a:gd name="T57" fmla="*/ 2457 h 2922"/>
                <a:gd name="T58" fmla="*/ 576 w 3988"/>
                <a:gd name="T59" fmla="*/ 2679 h 2922"/>
                <a:gd name="T60" fmla="*/ 945 w 3988"/>
                <a:gd name="T61" fmla="*/ 2675 h 2922"/>
                <a:gd name="T62" fmla="*/ 1219 w 3988"/>
                <a:gd name="T63" fmla="*/ 2835 h 2922"/>
                <a:gd name="T64" fmla="*/ 1471 w 3988"/>
                <a:gd name="T65" fmla="*/ 2807 h 2922"/>
                <a:gd name="T66" fmla="*/ 1713 w 3988"/>
                <a:gd name="T67" fmla="*/ 2912 h 2922"/>
                <a:gd name="T68" fmla="*/ 1876 w 3988"/>
                <a:gd name="T69" fmla="*/ 2866 h 2922"/>
                <a:gd name="T70" fmla="*/ 2154 w 3988"/>
                <a:gd name="T71" fmla="*/ 2799 h 2922"/>
                <a:gd name="T72" fmla="*/ 2494 w 3988"/>
                <a:gd name="T73" fmla="*/ 2799 h 2922"/>
                <a:gd name="T74" fmla="*/ 2756 w 3988"/>
                <a:gd name="T75" fmla="*/ 2874 h 2922"/>
                <a:gd name="T76" fmla="*/ 2937 w 3988"/>
                <a:gd name="T77" fmla="*/ 2845 h 2922"/>
                <a:gd name="T78" fmla="*/ 2972 w 3988"/>
                <a:gd name="T79" fmla="*/ 2668 h 2922"/>
                <a:gd name="T80" fmla="*/ 2842 w 3988"/>
                <a:gd name="T81" fmla="*/ 2518 h 2922"/>
                <a:gd name="T82" fmla="*/ 2941 w 3988"/>
                <a:gd name="T83" fmla="*/ 2354 h 2922"/>
                <a:gd name="T84" fmla="*/ 3212 w 3988"/>
                <a:gd name="T85" fmla="*/ 2328 h 2922"/>
                <a:gd name="T86" fmla="*/ 3447 w 3988"/>
                <a:gd name="T87" fmla="*/ 2274 h 2922"/>
                <a:gd name="T88" fmla="*/ 3499 w 3988"/>
                <a:gd name="T89" fmla="*/ 2164 h 2922"/>
                <a:gd name="T90" fmla="*/ 3540 w 3988"/>
                <a:gd name="T91" fmla="*/ 1915 h 2922"/>
                <a:gd name="T92" fmla="*/ 3819 w 3988"/>
                <a:gd name="T93" fmla="*/ 1741 h 2922"/>
                <a:gd name="T94" fmla="*/ 3971 w 3988"/>
                <a:gd name="T95" fmla="*/ 1587 h 2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88" h="2922">
                  <a:moveTo>
                    <a:pt x="3985" y="1564"/>
                  </a:moveTo>
                  <a:cubicBezTo>
                    <a:pt x="3981" y="1558"/>
                    <a:pt x="3983" y="1557"/>
                    <a:pt x="3981" y="1546"/>
                  </a:cubicBezTo>
                  <a:cubicBezTo>
                    <a:pt x="3975" y="1516"/>
                    <a:pt x="3943" y="1471"/>
                    <a:pt x="3929" y="1460"/>
                  </a:cubicBezTo>
                  <a:cubicBezTo>
                    <a:pt x="3916" y="1448"/>
                    <a:pt x="3908" y="1414"/>
                    <a:pt x="3901" y="1398"/>
                  </a:cubicBezTo>
                  <a:cubicBezTo>
                    <a:pt x="3894" y="1382"/>
                    <a:pt x="3890" y="1357"/>
                    <a:pt x="3881" y="1327"/>
                  </a:cubicBezTo>
                  <a:cubicBezTo>
                    <a:pt x="3872" y="1298"/>
                    <a:pt x="3884" y="1293"/>
                    <a:pt x="3850" y="1274"/>
                  </a:cubicBezTo>
                  <a:cubicBezTo>
                    <a:pt x="3816" y="1255"/>
                    <a:pt x="3832" y="1257"/>
                    <a:pt x="3843" y="1239"/>
                  </a:cubicBezTo>
                  <a:cubicBezTo>
                    <a:pt x="3854" y="1221"/>
                    <a:pt x="3847" y="1213"/>
                    <a:pt x="3821" y="1213"/>
                  </a:cubicBezTo>
                  <a:cubicBezTo>
                    <a:pt x="3795" y="1213"/>
                    <a:pt x="3754" y="1212"/>
                    <a:pt x="3725" y="1178"/>
                  </a:cubicBezTo>
                  <a:cubicBezTo>
                    <a:pt x="3695" y="1144"/>
                    <a:pt x="3687" y="1150"/>
                    <a:pt x="3670" y="1134"/>
                  </a:cubicBezTo>
                  <a:cubicBezTo>
                    <a:pt x="3654" y="1117"/>
                    <a:pt x="3626" y="1118"/>
                    <a:pt x="3609" y="1091"/>
                  </a:cubicBezTo>
                  <a:cubicBezTo>
                    <a:pt x="3591" y="1064"/>
                    <a:pt x="3588" y="1051"/>
                    <a:pt x="3559" y="1048"/>
                  </a:cubicBezTo>
                  <a:cubicBezTo>
                    <a:pt x="3530" y="1044"/>
                    <a:pt x="3444" y="1026"/>
                    <a:pt x="3419" y="1019"/>
                  </a:cubicBezTo>
                  <a:cubicBezTo>
                    <a:pt x="3393" y="1012"/>
                    <a:pt x="3338" y="1010"/>
                    <a:pt x="3306" y="1001"/>
                  </a:cubicBezTo>
                  <a:cubicBezTo>
                    <a:pt x="3273" y="993"/>
                    <a:pt x="3253" y="979"/>
                    <a:pt x="3239" y="969"/>
                  </a:cubicBezTo>
                  <a:cubicBezTo>
                    <a:pt x="3225" y="958"/>
                    <a:pt x="3192" y="955"/>
                    <a:pt x="3173" y="949"/>
                  </a:cubicBezTo>
                  <a:cubicBezTo>
                    <a:pt x="3154" y="943"/>
                    <a:pt x="3128" y="919"/>
                    <a:pt x="3124" y="896"/>
                  </a:cubicBezTo>
                  <a:cubicBezTo>
                    <a:pt x="3120" y="873"/>
                    <a:pt x="3136" y="851"/>
                    <a:pt x="3145" y="834"/>
                  </a:cubicBezTo>
                  <a:cubicBezTo>
                    <a:pt x="3154" y="817"/>
                    <a:pt x="3178" y="794"/>
                    <a:pt x="3184" y="785"/>
                  </a:cubicBezTo>
                  <a:cubicBezTo>
                    <a:pt x="3189" y="777"/>
                    <a:pt x="3206" y="770"/>
                    <a:pt x="3196" y="744"/>
                  </a:cubicBezTo>
                  <a:cubicBezTo>
                    <a:pt x="3187" y="719"/>
                    <a:pt x="3173" y="697"/>
                    <a:pt x="3190" y="684"/>
                  </a:cubicBezTo>
                  <a:cubicBezTo>
                    <a:pt x="3207" y="672"/>
                    <a:pt x="3223" y="650"/>
                    <a:pt x="3215" y="625"/>
                  </a:cubicBezTo>
                  <a:cubicBezTo>
                    <a:pt x="3208" y="599"/>
                    <a:pt x="3202" y="582"/>
                    <a:pt x="3187" y="563"/>
                  </a:cubicBezTo>
                  <a:cubicBezTo>
                    <a:pt x="3172" y="544"/>
                    <a:pt x="3168" y="531"/>
                    <a:pt x="3158" y="505"/>
                  </a:cubicBezTo>
                  <a:cubicBezTo>
                    <a:pt x="3148" y="478"/>
                    <a:pt x="3151" y="453"/>
                    <a:pt x="3148" y="440"/>
                  </a:cubicBezTo>
                  <a:cubicBezTo>
                    <a:pt x="3146" y="426"/>
                    <a:pt x="3120" y="384"/>
                    <a:pt x="3107" y="369"/>
                  </a:cubicBezTo>
                  <a:cubicBezTo>
                    <a:pt x="3093" y="353"/>
                    <a:pt x="3096" y="342"/>
                    <a:pt x="3079" y="356"/>
                  </a:cubicBezTo>
                  <a:cubicBezTo>
                    <a:pt x="3063" y="369"/>
                    <a:pt x="3056" y="362"/>
                    <a:pt x="3043" y="340"/>
                  </a:cubicBezTo>
                  <a:cubicBezTo>
                    <a:pt x="3029" y="317"/>
                    <a:pt x="3008" y="298"/>
                    <a:pt x="2982" y="309"/>
                  </a:cubicBezTo>
                  <a:cubicBezTo>
                    <a:pt x="2956" y="321"/>
                    <a:pt x="2918" y="322"/>
                    <a:pt x="2898" y="290"/>
                  </a:cubicBezTo>
                  <a:cubicBezTo>
                    <a:pt x="2879" y="258"/>
                    <a:pt x="2872" y="239"/>
                    <a:pt x="2867" y="210"/>
                  </a:cubicBezTo>
                  <a:cubicBezTo>
                    <a:pt x="2862" y="181"/>
                    <a:pt x="2821" y="163"/>
                    <a:pt x="2813" y="146"/>
                  </a:cubicBezTo>
                  <a:cubicBezTo>
                    <a:pt x="2806" y="129"/>
                    <a:pt x="2781" y="86"/>
                    <a:pt x="2786" y="76"/>
                  </a:cubicBezTo>
                  <a:cubicBezTo>
                    <a:pt x="2791" y="66"/>
                    <a:pt x="2792" y="50"/>
                    <a:pt x="2782" y="41"/>
                  </a:cubicBezTo>
                  <a:cubicBezTo>
                    <a:pt x="2771" y="32"/>
                    <a:pt x="2755" y="33"/>
                    <a:pt x="2730" y="35"/>
                  </a:cubicBezTo>
                  <a:cubicBezTo>
                    <a:pt x="2706" y="37"/>
                    <a:pt x="2702" y="37"/>
                    <a:pt x="2691" y="18"/>
                  </a:cubicBezTo>
                  <a:cubicBezTo>
                    <a:pt x="2681" y="0"/>
                    <a:pt x="2669" y="4"/>
                    <a:pt x="2648" y="12"/>
                  </a:cubicBezTo>
                  <a:cubicBezTo>
                    <a:pt x="2628" y="20"/>
                    <a:pt x="2618" y="28"/>
                    <a:pt x="2619" y="50"/>
                  </a:cubicBezTo>
                  <a:cubicBezTo>
                    <a:pt x="2620" y="71"/>
                    <a:pt x="2625" y="106"/>
                    <a:pt x="2584" y="126"/>
                  </a:cubicBezTo>
                  <a:cubicBezTo>
                    <a:pt x="2543" y="146"/>
                    <a:pt x="2523" y="144"/>
                    <a:pt x="2496" y="143"/>
                  </a:cubicBezTo>
                  <a:cubicBezTo>
                    <a:pt x="2469" y="142"/>
                    <a:pt x="2450" y="166"/>
                    <a:pt x="2437" y="188"/>
                  </a:cubicBezTo>
                  <a:cubicBezTo>
                    <a:pt x="2425" y="209"/>
                    <a:pt x="2420" y="248"/>
                    <a:pt x="2420" y="277"/>
                  </a:cubicBezTo>
                  <a:cubicBezTo>
                    <a:pt x="2420" y="306"/>
                    <a:pt x="2417" y="343"/>
                    <a:pt x="2421" y="358"/>
                  </a:cubicBezTo>
                  <a:cubicBezTo>
                    <a:pt x="2425" y="374"/>
                    <a:pt x="2420" y="399"/>
                    <a:pt x="2411" y="408"/>
                  </a:cubicBezTo>
                  <a:cubicBezTo>
                    <a:pt x="2401" y="416"/>
                    <a:pt x="2375" y="427"/>
                    <a:pt x="2358" y="431"/>
                  </a:cubicBezTo>
                  <a:cubicBezTo>
                    <a:pt x="2341" y="434"/>
                    <a:pt x="2329" y="439"/>
                    <a:pt x="2316" y="446"/>
                  </a:cubicBezTo>
                  <a:cubicBezTo>
                    <a:pt x="2303" y="453"/>
                    <a:pt x="2282" y="444"/>
                    <a:pt x="2276" y="424"/>
                  </a:cubicBezTo>
                  <a:cubicBezTo>
                    <a:pt x="2270" y="404"/>
                    <a:pt x="2268" y="408"/>
                    <a:pt x="2236" y="409"/>
                  </a:cubicBezTo>
                  <a:cubicBezTo>
                    <a:pt x="2204" y="410"/>
                    <a:pt x="2163" y="401"/>
                    <a:pt x="2138" y="380"/>
                  </a:cubicBezTo>
                  <a:cubicBezTo>
                    <a:pt x="2114" y="358"/>
                    <a:pt x="2084" y="349"/>
                    <a:pt x="2068" y="336"/>
                  </a:cubicBezTo>
                  <a:cubicBezTo>
                    <a:pt x="2053" y="322"/>
                    <a:pt x="2032" y="326"/>
                    <a:pt x="2027" y="354"/>
                  </a:cubicBezTo>
                  <a:cubicBezTo>
                    <a:pt x="2022" y="383"/>
                    <a:pt x="2023" y="385"/>
                    <a:pt x="1991" y="423"/>
                  </a:cubicBezTo>
                  <a:cubicBezTo>
                    <a:pt x="1959" y="461"/>
                    <a:pt x="1941" y="498"/>
                    <a:pt x="1935" y="516"/>
                  </a:cubicBezTo>
                  <a:cubicBezTo>
                    <a:pt x="1928" y="534"/>
                    <a:pt x="1915" y="547"/>
                    <a:pt x="1916" y="576"/>
                  </a:cubicBezTo>
                  <a:cubicBezTo>
                    <a:pt x="1917" y="604"/>
                    <a:pt x="1912" y="602"/>
                    <a:pt x="1894" y="626"/>
                  </a:cubicBezTo>
                  <a:cubicBezTo>
                    <a:pt x="1875" y="650"/>
                    <a:pt x="1866" y="668"/>
                    <a:pt x="1892" y="684"/>
                  </a:cubicBezTo>
                  <a:cubicBezTo>
                    <a:pt x="1919" y="699"/>
                    <a:pt x="1916" y="703"/>
                    <a:pt x="1906" y="724"/>
                  </a:cubicBezTo>
                  <a:cubicBezTo>
                    <a:pt x="1896" y="746"/>
                    <a:pt x="1897" y="762"/>
                    <a:pt x="1870" y="748"/>
                  </a:cubicBezTo>
                  <a:cubicBezTo>
                    <a:pt x="1844" y="735"/>
                    <a:pt x="1813" y="740"/>
                    <a:pt x="1801" y="714"/>
                  </a:cubicBezTo>
                  <a:cubicBezTo>
                    <a:pt x="1790" y="689"/>
                    <a:pt x="1769" y="696"/>
                    <a:pt x="1745" y="704"/>
                  </a:cubicBezTo>
                  <a:cubicBezTo>
                    <a:pt x="1722" y="712"/>
                    <a:pt x="1693" y="714"/>
                    <a:pt x="1671" y="714"/>
                  </a:cubicBezTo>
                  <a:cubicBezTo>
                    <a:pt x="1649" y="713"/>
                    <a:pt x="1620" y="703"/>
                    <a:pt x="1588" y="706"/>
                  </a:cubicBezTo>
                  <a:cubicBezTo>
                    <a:pt x="1557" y="709"/>
                    <a:pt x="1542" y="718"/>
                    <a:pt x="1522" y="715"/>
                  </a:cubicBezTo>
                  <a:cubicBezTo>
                    <a:pt x="1502" y="712"/>
                    <a:pt x="1475" y="716"/>
                    <a:pt x="1483" y="737"/>
                  </a:cubicBezTo>
                  <a:cubicBezTo>
                    <a:pt x="1491" y="757"/>
                    <a:pt x="1483" y="762"/>
                    <a:pt x="1511" y="760"/>
                  </a:cubicBezTo>
                  <a:cubicBezTo>
                    <a:pt x="1539" y="758"/>
                    <a:pt x="1555" y="768"/>
                    <a:pt x="1551" y="780"/>
                  </a:cubicBezTo>
                  <a:cubicBezTo>
                    <a:pt x="1547" y="791"/>
                    <a:pt x="1538" y="813"/>
                    <a:pt x="1534" y="836"/>
                  </a:cubicBezTo>
                  <a:cubicBezTo>
                    <a:pt x="1529" y="859"/>
                    <a:pt x="1523" y="896"/>
                    <a:pt x="1525" y="925"/>
                  </a:cubicBezTo>
                  <a:cubicBezTo>
                    <a:pt x="1528" y="955"/>
                    <a:pt x="1539" y="991"/>
                    <a:pt x="1547" y="1010"/>
                  </a:cubicBezTo>
                  <a:cubicBezTo>
                    <a:pt x="1555" y="1029"/>
                    <a:pt x="1565" y="1089"/>
                    <a:pt x="1553" y="1099"/>
                  </a:cubicBezTo>
                  <a:cubicBezTo>
                    <a:pt x="1540" y="1109"/>
                    <a:pt x="1511" y="1112"/>
                    <a:pt x="1504" y="1128"/>
                  </a:cubicBezTo>
                  <a:cubicBezTo>
                    <a:pt x="1497" y="1145"/>
                    <a:pt x="1514" y="1156"/>
                    <a:pt x="1488" y="1163"/>
                  </a:cubicBezTo>
                  <a:cubicBezTo>
                    <a:pt x="1463" y="1171"/>
                    <a:pt x="1448" y="1183"/>
                    <a:pt x="1447" y="1208"/>
                  </a:cubicBezTo>
                  <a:cubicBezTo>
                    <a:pt x="1447" y="1233"/>
                    <a:pt x="1449" y="1268"/>
                    <a:pt x="1443" y="1288"/>
                  </a:cubicBezTo>
                  <a:cubicBezTo>
                    <a:pt x="1437" y="1308"/>
                    <a:pt x="1441" y="1317"/>
                    <a:pt x="1419" y="1317"/>
                  </a:cubicBezTo>
                  <a:cubicBezTo>
                    <a:pt x="1398" y="1317"/>
                    <a:pt x="1378" y="1304"/>
                    <a:pt x="1354" y="1330"/>
                  </a:cubicBezTo>
                  <a:cubicBezTo>
                    <a:pt x="1330" y="1357"/>
                    <a:pt x="1321" y="1363"/>
                    <a:pt x="1290" y="1355"/>
                  </a:cubicBezTo>
                  <a:cubicBezTo>
                    <a:pt x="1260" y="1347"/>
                    <a:pt x="1253" y="1343"/>
                    <a:pt x="1213" y="1360"/>
                  </a:cubicBezTo>
                  <a:cubicBezTo>
                    <a:pt x="1174" y="1377"/>
                    <a:pt x="1127" y="1399"/>
                    <a:pt x="1108" y="1404"/>
                  </a:cubicBezTo>
                  <a:cubicBezTo>
                    <a:pt x="1089" y="1410"/>
                    <a:pt x="1087" y="1414"/>
                    <a:pt x="1068" y="1438"/>
                  </a:cubicBezTo>
                  <a:cubicBezTo>
                    <a:pt x="1049" y="1463"/>
                    <a:pt x="1042" y="1469"/>
                    <a:pt x="1005" y="1468"/>
                  </a:cubicBezTo>
                  <a:cubicBezTo>
                    <a:pt x="969" y="1468"/>
                    <a:pt x="908" y="1460"/>
                    <a:pt x="874" y="1458"/>
                  </a:cubicBezTo>
                  <a:cubicBezTo>
                    <a:pt x="840" y="1457"/>
                    <a:pt x="775" y="1437"/>
                    <a:pt x="756" y="1459"/>
                  </a:cubicBezTo>
                  <a:cubicBezTo>
                    <a:pt x="737" y="1481"/>
                    <a:pt x="728" y="1479"/>
                    <a:pt x="725" y="1500"/>
                  </a:cubicBezTo>
                  <a:cubicBezTo>
                    <a:pt x="723" y="1520"/>
                    <a:pt x="731" y="1533"/>
                    <a:pt x="706" y="1548"/>
                  </a:cubicBezTo>
                  <a:cubicBezTo>
                    <a:pt x="680" y="1562"/>
                    <a:pt x="643" y="1565"/>
                    <a:pt x="617" y="1565"/>
                  </a:cubicBezTo>
                  <a:cubicBezTo>
                    <a:pt x="590" y="1564"/>
                    <a:pt x="551" y="1569"/>
                    <a:pt x="539" y="1547"/>
                  </a:cubicBezTo>
                  <a:cubicBezTo>
                    <a:pt x="527" y="1525"/>
                    <a:pt x="532" y="1488"/>
                    <a:pt x="510" y="1488"/>
                  </a:cubicBezTo>
                  <a:cubicBezTo>
                    <a:pt x="487" y="1487"/>
                    <a:pt x="482" y="1508"/>
                    <a:pt x="454" y="1516"/>
                  </a:cubicBezTo>
                  <a:cubicBezTo>
                    <a:pt x="426" y="1523"/>
                    <a:pt x="400" y="1526"/>
                    <a:pt x="387" y="1511"/>
                  </a:cubicBezTo>
                  <a:cubicBezTo>
                    <a:pt x="373" y="1496"/>
                    <a:pt x="365" y="1508"/>
                    <a:pt x="371" y="1522"/>
                  </a:cubicBezTo>
                  <a:cubicBezTo>
                    <a:pt x="377" y="1535"/>
                    <a:pt x="364" y="1543"/>
                    <a:pt x="350" y="1540"/>
                  </a:cubicBezTo>
                  <a:cubicBezTo>
                    <a:pt x="335" y="1537"/>
                    <a:pt x="297" y="1539"/>
                    <a:pt x="279" y="1555"/>
                  </a:cubicBezTo>
                  <a:cubicBezTo>
                    <a:pt x="262" y="1572"/>
                    <a:pt x="229" y="1572"/>
                    <a:pt x="211" y="1564"/>
                  </a:cubicBezTo>
                  <a:cubicBezTo>
                    <a:pt x="193" y="1556"/>
                    <a:pt x="169" y="1549"/>
                    <a:pt x="150" y="1573"/>
                  </a:cubicBezTo>
                  <a:cubicBezTo>
                    <a:pt x="131" y="1597"/>
                    <a:pt x="133" y="1610"/>
                    <a:pt x="114" y="1607"/>
                  </a:cubicBezTo>
                  <a:cubicBezTo>
                    <a:pt x="95" y="1604"/>
                    <a:pt x="87" y="1617"/>
                    <a:pt x="87" y="1634"/>
                  </a:cubicBezTo>
                  <a:cubicBezTo>
                    <a:pt x="87" y="1651"/>
                    <a:pt x="92" y="1670"/>
                    <a:pt x="69" y="1677"/>
                  </a:cubicBezTo>
                  <a:cubicBezTo>
                    <a:pt x="46" y="1684"/>
                    <a:pt x="22" y="1671"/>
                    <a:pt x="12" y="1678"/>
                  </a:cubicBezTo>
                  <a:cubicBezTo>
                    <a:pt x="1" y="1685"/>
                    <a:pt x="4" y="1688"/>
                    <a:pt x="4" y="1693"/>
                  </a:cubicBezTo>
                  <a:cubicBezTo>
                    <a:pt x="4" y="1693"/>
                    <a:pt x="4" y="1722"/>
                    <a:pt x="11" y="1737"/>
                  </a:cubicBezTo>
                  <a:cubicBezTo>
                    <a:pt x="18" y="1753"/>
                    <a:pt x="22" y="1782"/>
                    <a:pt x="11" y="1799"/>
                  </a:cubicBezTo>
                  <a:cubicBezTo>
                    <a:pt x="0" y="1815"/>
                    <a:pt x="15" y="1872"/>
                    <a:pt x="29" y="1882"/>
                  </a:cubicBezTo>
                  <a:cubicBezTo>
                    <a:pt x="42" y="1891"/>
                    <a:pt x="76" y="1884"/>
                    <a:pt x="76" y="1877"/>
                  </a:cubicBezTo>
                  <a:cubicBezTo>
                    <a:pt x="76" y="1869"/>
                    <a:pt x="116" y="1877"/>
                    <a:pt x="128" y="1886"/>
                  </a:cubicBezTo>
                  <a:cubicBezTo>
                    <a:pt x="140" y="1895"/>
                    <a:pt x="184" y="1913"/>
                    <a:pt x="177" y="1942"/>
                  </a:cubicBezTo>
                  <a:cubicBezTo>
                    <a:pt x="170" y="1971"/>
                    <a:pt x="166" y="1983"/>
                    <a:pt x="171" y="2018"/>
                  </a:cubicBezTo>
                  <a:cubicBezTo>
                    <a:pt x="176" y="2053"/>
                    <a:pt x="182" y="2078"/>
                    <a:pt x="171" y="2086"/>
                  </a:cubicBezTo>
                  <a:cubicBezTo>
                    <a:pt x="160" y="2093"/>
                    <a:pt x="145" y="2109"/>
                    <a:pt x="165" y="2133"/>
                  </a:cubicBezTo>
                  <a:cubicBezTo>
                    <a:pt x="184" y="2156"/>
                    <a:pt x="186" y="2181"/>
                    <a:pt x="159" y="2184"/>
                  </a:cubicBezTo>
                  <a:cubicBezTo>
                    <a:pt x="131" y="2187"/>
                    <a:pt x="70" y="2170"/>
                    <a:pt x="76" y="2200"/>
                  </a:cubicBezTo>
                  <a:cubicBezTo>
                    <a:pt x="82" y="2231"/>
                    <a:pt x="98" y="2243"/>
                    <a:pt x="130" y="2251"/>
                  </a:cubicBezTo>
                  <a:cubicBezTo>
                    <a:pt x="162" y="2258"/>
                    <a:pt x="198" y="2261"/>
                    <a:pt x="210" y="2293"/>
                  </a:cubicBezTo>
                  <a:cubicBezTo>
                    <a:pt x="222" y="2324"/>
                    <a:pt x="219" y="2318"/>
                    <a:pt x="236" y="2334"/>
                  </a:cubicBezTo>
                  <a:cubicBezTo>
                    <a:pt x="252" y="2349"/>
                    <a:pt x="254" y="2357"/>
                    <a:pt x="264" y="2379"/>
                  </a:cubicBezTo>
                  <a:cubicBezTo>
                    <a:pt x="275" y="2400"/>
                    <a:pt x="272" y="2425"/>
                    <a:pt x="279" y="2457"/>
                  </a:cubicBezTo>
                  <a:cubicBezTo>
                    <a:pt x="285" y="2488"/>
                    <a:pt x="266" y="2532"/>
                    <a:pt x="310" y="2551"/>
                  </a:cubicBezTo>
                  <a:cubicBezTo>
                    <a:pt x="354" y="2569"/>
                    <a:pt x="358" y="2573"/>
                    <a:pt x="382" y="2601"/>
                  </a:cubicBezTo>
                  <a:cubicBezTo>
                    <a:pt x="407" y="2629"/>
                    <a:pt x="463" y="2652"/>
                    <a:pt x="501" y="2666"/>
                  </a:cubicBezTo>
                  <a:cubicBezTo>
                    <a:pt x="529" y="2676"/>
                    <a:pt x="565" y="2664"/>
                    <a:pt x="576" y="2679"/>
                  </a:cubicBezTo>
                  <a:cubicBezTo>
                    <a:pt x="576" y="2679"/>
                    <a:pt x="592" y="2691"/>
                    <a:pt x="622" y="2671"/>
                  </a:cubicBezTo>
                  <a:cubicBezTo>
                    <a:pt x="653" y="2651"/>
                    <a:pt x="704" y="2630"/>
                    <a:pt x="731" y="2626"/>
                  </a:cubicBezTo>
                  <a:cubicBezTo>
                    <a:pt x="758" y="2622"/>
                    <a:pt x="838" y="2603"/>
                    <a:pt x="872" y="2641"/>
                  </a:cubicBezTo>
                  <a:cubicBezTo>
                    <a:pt x="906" y="2678"/>
                    <a:pt x="920" y="2678"/>
                    <a:pt x="945" y="2675"/>
                  </a:cubicBezTo>
                  <a:cubicBezTo>
                    <a:pt x="970" y="2673"/>
                    <a:pt x="980" y="2686"/>
                    <a:pt x="996" y="2707"/>
                  </a:cubicBezTo>
                  <a:cubicBezTo>
                    <a:pt x="1012" y="2727"/>
                    <a:pt x="1027" y="2765"/>
                    <a:pt x="1056" y="2779"/>
                  </a:cubicBezTo>
                  <a:cubicBezTo>
                    <a:pt x="1085" y="2794"/>
                    <a:pt x="1119" y="2821"/>
                    <a:pt x="1146" y="2814"/>
                  </a:cubicBezTo>
                  <a:cubicBezTo>
                    <a:pt x="1173" y="2807"/>
                    <a:pt x="1183" y="2814"/>
                    <a:pt x="1219" y="2835"/>
                  </a:cubicBezTo>
                  <a:cubicBezTo>
                    <a:pt x="1254" y="2855"/>
                    <a:pt x="1271" y="2871"/>
                    <a:pt x="1293" y="2859"/>
                  </a:cubicBezTo>
                  <a:cubicBezTo>
                    <a:pt x="1315" y="2848"/>
                    <a:pt x="1313" y="2822"/>
                    <a:pt x="1355" y="2811"/>
                  </a:cubicBezTo>
                  <a:cubicBezTo>
                    <a:pt x="1397" y="2799"/>
                    <a:pt x="1409" y="2785"/>
                    <a:pt x="1428" y="2805"/>
                  </a:cubicBezTo>
                  <a:cubicBezTo>
                    <a:pt x="1448" y="2824"/>
                    <a:pt x="1438" y="2809"/>
                    <a:pt x="1471" y="2807"/>
                  </a:cubicBezTo>
                  <a:cubicBezTo>
                    <a:pt x="1504" y="2805"/>
                    <a:pt x="1501" y="2807"/>
                    <a:pt x="1531" y="2820"/>
                  </a:cubicBezTo>
                  <a:cubicBezTo>
                    <a:pt x="1561" y="2833"/>
                    <a:pt x="1589" y="2831"/>
                    <a:pt x="1601" y="2852"/>
                  </a:cubicBezTo>
                  <a:cubicBezTo>
                    <a:pt x="1612" y="2874"/>
                    <a:pt x="1608" y="2892"/>
                    <a:pt x="1648" y="2889"/>
                  </a:cubicBezTo>
                  <a:cubicBezTo>
                    <a:pt x="1689" y="2886"/>
                    <a:pt x="1703" y="2902"/>
                    <a:pt x="1713" y="2912"/>
                  </a:cubicBezTo>
                  <a:cubicBezTo>
                    <a:pt x="1722" y="2922"/>
                    <a:pt x="1728" y="2920"/>
                    <a:pt x="1741" y="2909"/>
                  </a:cubicBezTo>
                  <a:cubicBezTo>
                    <a:pt x="1755" y="2898"/>
                    <a:pt x="1777" y="2901"/>
                    <a:pt x="1793" y="2897"/>
                  </a:cubicBezTo>
                  <a:cubicBezTo>
                    <a:pt x="1810" y="2893"/>
                    <a:pt x="1821" y="2885"/>
                    <a:pt x="1844" y="2881"/>
                  </a:cubicBezTo>
                  <a:cubicBezTo>
                    <a:pt x="1867" y="2878"/>
                    <a:pt x="1847" y="2871"/>
                    <a:pt x="1876" y="2866"/>
                  </a:cubicBezTo>
                  <a:cubicBezTo>
                    <a:pt x="1904" y="2862"/>
                    <a:pt x="1910" y="2863"/>
                    <a:pt x="1947" y="2872"/>
                  </a:cubicBezTo>
                  <a:cubicBezTo>
                    <a:pt x="1985" y="2881"/>
                    <a:pt x="1979" y="2876"/>
                    <a:pt x="1994" y="2862"/>
                  </a:cubicBezTo>
                  <a:cubicBezTo>
                    <a:pt x="2009" y="2848"/>
                    <a:pt x="2039" y="2826"/>
                    <a:pt x="2064" y="2817"/>
                  </a:cubicBezTo>
                  <a:cubicBezTo>
                    <a:pt x="2089" y="2808"/>
                    <a:pt x="2123" y="2800"/>
                    <a:pt x="2154" y="2799"/>
                  </a:cubicBezTo>
                  <a:cubicBezTo>
                    <a:pt x="2186" y="2799"/>
                    <a:pt x="2213" y="2809"/>
                    <a:pt x="2233" y="2805"/>
                  </a:cubicBezTo>
                  <a:cubicBezTo>
                    <a:pt x="2253" y="2801"/>
                    <a:pt x="2272" y="2802"/>
                    <a:pt x="2287" y="2785"/>
                  </a:cubicBezTo>
                  <a:cubicBezTo>
                    <a:pt x="2302" y="2769"/>
                    <a:pt x="2322" y="2775"/>
                    <a:pt x="2352" y="2777"/>
                  </a:cubicBezTo>
                  <a:cubicBezTo>
                    <a:pt x="2382" y="2779"/>
                    <a:pt x="2462" y="2780"/>
                    <a:pt x="2494" y="2799"/>
                  </a:cubicBezTo>
                  <a:cubicBezTo>
                    <a:pt x="2525" y="2819"/>
                    <a:pt x="2561" y="2836"/>
                    <a:pt x="2581" y="2851"/>
                  </a:cubicBezTo>
                  <a:cubicBezTo>
                    <a:pt x="2600" y="2865"/>
                    <a:pt x="2622" y="2873"/>
                    <a:pt x="2636" y="2871"/>
                  </a:cubicBezTo>
                  <a:cubicBezTo>
                    <a:pt x="2651" y="2868"/>
                    <a:pt x="2710" y="2878"/>
                    <a:pt x="2717" y="2869"/>
                  </a:cubicBezTo>
                  <a:cubicBezTo>
                    <a:pt x="2724" y="2860"/>
                    <a:pt x="2737" y="2853"/>
                    <a:pt x="2756" y="2874"/>
                  </a:cubicBezTo>
                  <a:cubicBezTo>
                    <a:pt x="2776" y="2895"/>
                    <a:pt x="2789" y="2899"/>
                    <a:pt x="2818" y="2897"/>
                  </a:cubicBezTo>
                  <a:cubicBezTo>
                    <a:pt x="2848" y="2894"/>
                    <a:pt x="2852" y="2887"/>
                    <a:pt x="2875" y="2879"/>
                  </a:cubicBezTo>
                  <a:cubicBezTo>
                    <a:pt x="2899" y="2872"/>
                    <a:pt x="2919" y="2875"/>
                    <a:pt x="2927" y="2869"/>
                  </a:cubicBezTo>
                  <a:cubicBezTo>
                    <a:pt x="2936" y="2863"/>
                    <a:pt x="2955" y="2851"/>
                    <a:pt x="2937" y="2845"/>
                  </a:cubicBezTo>
                  <a:cubicBezTo>
                    <a:pt x="2918" y="2840"/>
                    <a:pt x="2875" y="2841"/>
                    <a:pt x="2876" y="2819"/>
                  </a:cubicBezTo>
                  <a:cubicBezTo>
                    <a:pt x="2877" y="2798"/>
                    <a:pt x="2869" y="2781"/>
                    <a:pt x="2892" y="2763"/>
                  </a:cubicBezTo>
                  <a:cubicBezTo>
                    <a:pt x="2916" y="2745"/>
                    <a:pt x="2950" y="2747"/>
                    <a:pt x="2955" y="2723"/>
                  </a:cubicBezTo>
                  <a:cubicBezTo>
                    <a:pt x="2961" y="2699"/>
                    <a:pt x="2962" y="2678"/>
                    <a:pt x="2972" y="2668"/>
                  </a:cubicBezTo>
                  <a:cubicBezTo>
                    <a:pt x="2981" y="2657"/>
                    <a:pt x="2994" y="2646"/>
                    <a:pt x="2967" y="2637"/>
                  </a:cubicBezTo>
                  <a:cubicBezTo>
                    <a:pt x="2941" y="2628"/>
                    <a:pt x="2927" y="2623"/>
                    <a:pt x="2914" y="2608"/>
                  </a:cubicBezTo>
                  <a:cubicBezTo>
                    <a:pt x="2901" y="2592"/>
                    <a:pt x="2885" y="2575"/>
                    <a:pt x="2865" y="2559"/>
                  </a:cubicBezTo>
                  <a:cubicBezTo>
                    <a:pt x="2846" y="2543"/>
                    <a:pt x="2842" y="2541"/>
                    <a:pt x="2842" y="2518"/>
                  </a:cubicBezTo>
                  <a:cubicBezTo>
                    <a:pt x="2843" y="2494"/>
                    <a:pt x="2856" y="2474"/>
                    <a:pt x="2843" y="2451"/>
                  </a:cubicBezTo>
                  <a:cubicBezTo>
                    <a:pt x="2831" y="2428"/>
                    <a:pt x="2820" y="2407"/>
                    <a:pt x="2835" y="2395"/>
                  </a:cubicBezTo>
                  <a:cubicBezTo>
                    <a:pt x="2849" y="2383"/>
                    <a:pt x="2876" y="2393"/>
                    <a:pt x="2894" y="2381"/>
                  </a:cubicBezTo>
                  <a:cubicBezTo>
                    <a:pt x="2913" y="2370"/>
                    <a:pt x="2923" y="2359"/>
                    <a:pt x="2941" y="2354"/>
                  </a:cubicBezTo>
                  <a:cubicBezTo>
                    <a:pt x="2959" y="2348"/>
                    <a:pt x="2985" y="2350"/>
                    <a:pt x="3003" y="2358"/>
                  </a:cubicBezTo>
                  <a:cubicBezTo>
                    <a:pt x="3022" y="2366"/>
                    <a:pt x="3040" y="2366"/>
                    <a:pt x="3059" y="2360"/>
                  </a:cubicBezTo>
                  <a:cubicBezTo>
                    <a:pt x="3078" y="2354"/>
                    <a:pt x="3099" y="2350"/>
                    <a:pt x="3124" y="2347"/>
                  </a:cubicBezTo>
                  <a:cubicBezTo>
                    <a:pt x="3150" y="2345"/>
                    <a:pt x="3183" y="2337"/>
                    <a:pt x="3212" y="2328"/>
                  </a:cubicBezTo>
                  <a:cubicBezTo>
                    <a:pt x="3242" y="2319"/>
                    <a:pt x="3274" y="2304"/>
                    <a:pt x="3302" y="2302"/>
                  </a:cubicBezTo>
                  <a:cubicBezTo>
                    <a:pt x="3330" y="2300"/>
                    <a:pt x="3366" y="2293"/>
                    <a:pt x="3382" y="2299"/>
                  </a:cubicBezTo>
                  <a:cubicBezTo>
                    <a:pt x="3399" y="2304"/>
                    <a:pt x="3412" y="2305"/>
                    <a:pt x="3411" y="2291"/>
                  </a:cubicBezTo>
                  <a:cubicBezTo>
                    <a:pt x="3409" y="2276"/>
                    <a:pt x="3433" y="2268"/>
                    <a:pt x="3447" y="2274"/>
                  </a:cubicBezTo>
                  <a:cubicBezTo>
                    <a:pt x="3460" y="2280"/>
                    <a:pt x="3460" y="2294"/>
                    <a:pt x="3476" y="2289"/>
                  </a:cubicBezTo>
                  <a:cubicBezTo>
                    <a:pt x="3492" y="2283"/>
                    <a:pt x="3502" y="2286"/>
                    <a:pt x="3490" y="2272"/>
                  </a:cubicBezTo>
                  <a:cubicBezTo>
                    <a:pt x="3478" y="2257"/>
                    <a:pt x="3460" y="2255"/>
                    <a:pt x="3476" y="2237"/>
                  </a:cubicBezTo>
                  <a:cubicBezTo>
                    <a:pt x="3491" y="2219"/>
                    <a:pt x="3504" y="2192"/>
                    <a:pt x="3499" y="2164"/>
                  </a:cubicBezTo>
                  <a:cubicBezTo>
                    <a:pt x="3493" y="2136"/>
                    <a:pt x="3493" y="2113"/>
                    <a:pt x="3480" y="2090"/>
                  </a:cubicBezTo>
                  <a:cubicBezTo>
                    <a:pt x="3468" y="2067"/>
                    <a:pt x="3470" y="2035"/>
                    <a:pt x="3469" y="2023"/>
                  </a:cubicBezTo>
                  <a:cubicBezTo>
                    <a:pt x="3468" y="2010"/>
                    <a:pt x="3460" y="1955"/>
                    <a:pt x="3479" y="1941"/>
                  </a:cubicBezTo>
                  <a:cubicBezTo>
                    <a:pt x="3497" y="1927"/>
                    <a:pt x="3523" y="1918"/>
                    <a:pt x="3540" y="1915"/>
                  </a:cubicBezTo>
                  <a:cubicBezTo>
                    <a:pt x="3557" y="1912"/>
                    <a:pt x="3579" y="1913"/>
                    <a:pt x="3588" y="1891"/>
                  </a:cubicBezTo>
                  <a:cubicBezTo>
                    <a:pt x="3598" y="1868"/>
                    <a:pt x="3624" y="1845"/>
                    <a:pt x="3639" y="1830"/>
                  </a:cubicBezTo>
                  <a:cubicBezTo>
                    <a:pt x="3655" y="1815"/>
                    <a:pt x="3702" y="1791"/>
                    <a:pt x="3720" y="1781"/>
                  </a:cubicBezTo>
                  <a:cubicBezTo>
                    <a:pt x="3737" y="1772"/>
                    <a:pt x="3791" y="1750"/>
                    <a:pt x="3819" y="1741"/>
                  </a:cubicBezTo>
                  <a:cubicBezTo>
                    <a:pt x="3847" y="1733"/>
                    <a:pt x="3855" y="1728"/>
                    <a:pt x="3887" y="1731"/>
                  </a:cubicBezTo>
                  <a:cubicBezTo>
                    <a:pt x="3919" y="1733"/>
                    <a:pt x="3939" y="1716"/>
                    <a:pt x="3947" y="1700"/>
                  </a:cubicBezTo>
                  <a:cubicBezTo>
                    <a:pt x="3955" y="1683"/>
                    <a:pt x="3962" y="1660"/>
                    <a:pt x="3957" y="1640"/>
                  </a:cubicBezTo>
                  <a:cubicBezTo>
                    <a:pt x="3952" y="1620"/>
                    <a:pt x="3963" y="1601"/>
                    <a:pt x="3971" y="1587"/>
                  </a:cubicBezTo>
                  <a:cubicBezTo>
                    <a:pt x="3979" y="1572"/>
                    <a:pt x="3988" y="1569"/>
                    <a:pt x="3985" y="1564"/>
                  </a:cubicBez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49" name="出自【趣你的PPT】(微信:qunideppt)：最优质的PPT资源库"/>
            <p:cNvSpPr/>
            <p:nvPr/>
          </p:nvSpPr>
          <p:spPr bwMode="auto">
            <a:xfrm>
              <a:off x="6376566" y="5438477"/>
              <a:ext cx="206375" cy="430212"/>
            </a:xfrm>
            <a:custGeom>
              <a:avLst/>
              <a:gdLst>
                <a:gd name="T0" fmla="*/ 45 w 368"/>
                <a:gd name="T1" fmla="*/ 355 h 770"/>
                <a:gd name="T2" fmla="*/ 84 w 368"/>
                <a:gd name="T3" fmla="*/ 247 h 770"/>
                <a:gd name="T4" fmla="*/ 125 w 368"/>
                <a:gd name="T5" fmla="*/ 173 h 770"/>
                <a:gd name="T6" fmla="*/ 145 w 368"/>
                <a:gd name="T7" fmla="*/ 128 h 770"/>
                <a:gd name="T8" fmla="*/ 176 w 368"/>
                <a:gd name="T9" fmla="*/ 76 h 770"/>
                <a:gd name="T10" fmla="*/ 239 w 368"/>
                <a:gd name="T11" fmla="*/ 26 h 770"/>
                <a:gd name="T12" fmla="*/ 279 w 368"/>
                <a:gd name="T13" fmla="*/ 18 h 770"/>
                <a:gd name="T14" fmla="*/ 317 w 368"/>
                <a:gd name="T15" fmla="*/ 30 h 770"/>
                <a:gd name="T16" fmla="*/ 349 w 368"/>
                <a:gd name="T17" fmla="*/ 60 h 770"/>
                <a:gd name="T18" fmla="*/ 329 w 368"/>
                <a:gd name="T19" fmla="*/ 105 h 770"/>
                <a:gd name="T20" fmla="*/ 355 w 368"/>
                <a:gd name="T21" fmla="*/ 171 h 770"/>
                <a:gd name="T22" fmla="*/ 319 w 368"/>
                <a:gd name="T23" fmla="*/ 254 h 770"/>
                <a:gd name="T24" fmla="*/ 310 w 368"/>
                <a:gd name="T25" fmla="*/ 305 h 770"/>
                <a:gd name="T26" fmla="*/ 305 w 368"/>
                <a:gd name="T27" fmla="*/ 405 h 770"/>
                <a:gd name="T28" fmla="*/ 296 w 368"/>
                <a:gd name="T29" fmla="*/ 463 h 770"/>
                <a:gd name="T30" fmla="*/ 273 w 368"/>
                <a:gd name="T31" fmla="*/ 533 h 770"/>
                <a:gd name="T32" fmla="*/ 246 w 368"/>
                <a:gd name="T33" fmla="*/ 592 h 770"/>
                <a:gd name="T34" fmla="*/ 225 w 368"/>
                <a:gd name="T35" fmla="*/ 660 h 770"/>
                <a:gd name="T36" fmla="*/ 234 w 368"/>
                <a:gd name="T37" fmla="*/ 738 h 770"/>
                <a:gd name="T38" fmla="*/ 221 w 368"/>
                <a:gd name="T39" fmla="*/ 769 h 770"/>
                <a:gd name="T40" fmla="*/ 185 w 368"/>
                <a:gd name="T41" fmla="*/ 725 h 770"/>
                <a:gd name="T42" fmla="*/ 135 w 368"/>
                <a:gd name="T43" fmla="*/ 667 h 770"/>
                <a:gd name="T44" fmla="*/ 127 w 368"/>
                <a:gd name="T45" fmla="*/ 628 h 770"/>
                <a:gd name="T46" fmla="*/ 115 w 368"/>
                <a:gd name="T47" fmla="*/ 628 h 770"/>
                <a:gd name="T48" fmla="*/ 83 w 368"/>
                <a:gd name="T49" fmla="*/ 627 h 770"/>
                <a:gd name="T50" fmla="*/ 30 w 368"/>
                <a:gd name="T51" fmla="*/ 546 h 770"/>
                <a:gd name="T52" fmla="*/ 24 w 368"/>
                <a:gd name="T53" fmla="*/ 500 h 770"/>
                <a:gd name="T54" fmla="*/ 25 w 368"/>
                <a:gd name="T55" fmla="*/ 435 h 770"/>
                <a:gd name="T56" fmla="*/ 26 w 368"/>
                <a:gd name="T57" fmla="*/ 387 h 770"/>
                <a:gd name="T58" fmla="*/ 45 w 368"/>
                <a:gd name="T59" fmla="*/ 35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770">
                  <a:moveTo>
                    <a:pt x="45" y="355"/>
                  </a:moveTo>
                  <a:cubicBezTo>
                    <a:pt x="45" y="355"/>
                    <a:pt x="73" y="273"/>
                    <a:pt x="84" y="247"/>
                  </a:cubicBezTo>
                  <a:cubicBezTo>
                    <a:pt x="95" y="221"/>
                    <a:pt x="113" y="185"/>
                    <a:pt x="125" y="173"/>
                  </a:cubicBezTo>
                  <a:cubicBezTo>
                    <a:pt x="138" y="162"/>
                    <a:pt x="145" y="155"/>
                    <a:pt x="145" y="128"/>
                  </a:cubicBezTo>
                  <a:cubicBezTo>
                    <a:pt x="145" y="102"/>
                    <a:pt x="158" y="88"/>
                    <a:pt x="176" y="76"/>
                  </a:cubicBezTo>
                  <a:cubicBezTo>
                    <a:pt x="195" y="64"/>
                    <a:pt x="229" y="51"/>
                    <a:pt x="239" y="26"/>
                  </a:cubicBezTo>
                  <a:cubicBezTo>
                    <a:pt x="249" y="0"/>
                    <a:pt x="275" y="2"/>
                    <a:pt x="279" y="18"/>
                  </a:cubicBezTo>
                  <a:cubicBezTo>
                    <a:pt x="283" y="33"/>
                    <a:pt x="294" y="27"/>
                    <a:pt x="317" y="30"/>
                  </a:cubicBezTo>
                  <a:cubicBezTo>
                    <a:pt x="339" y="33"/>
                    <a:pt x="368" y="41"/>
                    <a:pt x="349" y="60"/>
                  </a:cubicBezTo>
                  <a:cubicBezTo>
                    <a:pt x="329" y="78"/>
                    <a:pt x="322" y="78"/>
                    <a:pt x="329" y="105"/>
                  </a:cubicBezTo>
                  <a:cubicBezTo>
                    <a:pt x="336" y="131"/>
                    <a:pt x="366" y="154"/>
                    <a:pt x="355" y="171"/>
                  </a:cubicBezTo>
                  <a:cubicBezTo>
                    <a:pt x="344" y="189"/>
                    <a:pt x="334" y="237"/>
                    <a:pt x="319" y="254"/>
                  </a:cubicBezTo>
                  <a:cubicBezTo>
                    <a:pt x="304" y="272"/>
                    <a:pt x="312" y="277"/>
                    <a:pt x="310" y="305"/>
                  </a:cubicBezTo>
                  <a:cubicBezTo>
                    <a:pt x="308" y="334"/>
                    <a:pt x="299" y="383"/>
                    <a:pt x="305" y="405"/>
                  </a:cubicBezTo>
                  <a:cubicBezTo>
                    <a:pt x="310" y="426"/>
                    <a:pt x="298" y="439"/>
                    <a:pt x="296" y="463"/>
                  </a:cubicBezTo>
                  <a:cubicBezTo>
                    <a:pt x="294" y="488"/>
                    <a:pt x="283" y="515"/>
                    <a:pt x="273" y="533"/>
                  </a:cubicBezTo>
                  <a:cubicBezTo>
                    <a:pt x="263" y="551"/>
                    <a:pt x="269" y="571"/>
                    <a:pt x="246" y="592"/>
                  </a:cubicBezTo>
                  <a:cubicBezTo>
                    <a:pt x="224" y="614"/>
                    <a:pt x="219" y="641"/>
                    <a:pt x="225" y="660"/>
                  </a:cubicBezTo>
                  <a:cubicBezTo>
                    <a:pt x="230" y="680"/>
                    <a:pt x="237" y="714"/>
                    <a:pt x="234" y="738"/>
                  </a:cubicBezTo>
                  <a:cubicBezTo>
                    <a:pt x="231" y="761"/>
                    <a:pt x="245" y="770"/>
                    <a:pt x="221" y="769"/>
                  </a:cubicBezTo>
                  <a:cubicBezTo>
                    <a:pt x="196" y="768"/>
                    <a:pt x="187" y="754"/>
                    <a:pt x="185" y="725"/>
                  </a:cubicBezTo>
                  <a:cubicBezTo>
                    <a:pt x="183" y="695"/>
                    <a:pt x="155" y="676"/>
                    <a:pt x="135" y="667"/>
                  </a:cubicBezTo>
                  <a:cubicBezTo>
                    <a:pt x="116" y="658"/>
                    <a:pt x="123" y="651"/>
                    <a:pt x="127" y="628"/>
                  </a:cubicBezTo>
                  <a:cubicBezTo>
                    <a:pt x="131" y="606"/>
                    <a:pt x="119" y="612"/>
                    <a:pt x="115" y="628"/>
                  </a:cubicBezTo>
                  <a:cubicBezTo>
                    <a:pt x="111" y="645"/>
                    <a:pt x="101" y="654"/>
                    <a:pt x="83" y="627"/>
                  </a:cubicBezTo>
                  <a:cubicBezTo>
                    <a:pt x="66" y="601"/>
                    <a:pt x="60" y="552"/>
                    <a:pt x="30" y="546"/>
                  </a:cubicBezTo>
                  <a:cubicBezTo>
                    <a:pt x="0" y="540"/>
                    <a:pt x="14" y="516"/>
                    <a:pt x="24" y="500"/>
                  </a:cubicBezTo>
                  <a:cubicBezTo>
                    <a:pt x="34" y="485"/>
                    <a:pt x="31" y="447"/>
                    <a:pt x="25" y="435"/>
                  </a:cubicBezTo>
                  <a:cubicBezTo>
                    <a:pt x="19" y="422"/>
                    <a:pt x="20" y="397"/>
                    <a:pt x="26" y="387"/>
                  </a:cubicBezTo>
                  <a:cubicBezTo>
                    <a:pt x="32" y="378"/>
                    <a:pt x="45" y="355"/>
                    <a:pt x="45" y="355"/>
                  </a:cubicBez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50" name="出自【趣你的PPT】(微信:qunideppt)：最优质的PPT资源库"/>
            <p:cNvSpPr/>
            <p:nvPr/>
          </p:nvSpPr>
          <p:spPr bwMode="auto">
            <a:xfrm>
              <a:off x="5668541" y="3603327"/>
              <a:ext cx="187325" cy="192087"/>
            </a:xfrm>
            <a:custGeom>
              <a:avLst/>
              <a:gdLst>
                <a:gd name="T0" fmla="*/ 314 w 333"/>
                <a:gd name="T1" fmla="*/ 55 h 343"/>
                <a:gd name="T2" fmla="*/ 188 w 333"/>
                <a:gd name="T3" fmla="*/ 26 h 343"/>
                <a:gd name="T4" fmla="*/ 132 w 333"/>
                <a:gd name="T5" fmla="*/ 41 h 343"/>
                <a:gd name="T6" fmla="*/ 131 w 333"/>
                <a:gd name="T7" fmla="*/ 69 h 343"/>
                <a:gd name="T8" fmla="*/ 95 w 333"/>
                <a:gd name="T9" fmla="*/ 99 h 343"/>
                <a:gd name="T10" fmla="*/ 103 w 333"/>
                <a:gd name="T11" fmla="*/ 150 h 343"/>
                <a:gd name="T12" fmla="*/ 96 w 333"/>
                <a:gd name="T13" fmla="*/ 163 h 343"/>
                <a:gd name="T14" fmla="*/ 65 w 333"/>
                <a:gd name="T15" fmla="*/ 157 h 343"/>
                <a:gd name="T16" fmla="*/ 38 w 333"/>
                <a:gd name="T17" fmla="*/ 203 h 343"/>
                <a:gd name="T18" fmla="*/ 4 w 333"/>
                <a:gd name="T19" fmla="*/ 261 h 343"/>
                <a:gd name="T20" fmla="*/ 30 w 333"/>
                <a:gd name="T21" fmla="*/ 332 h 343"/>
                <a:gd name="T22" fmla="*/ 92 w 333"/>
                <a:gd name="T23" fmla="*/ 332 h 343"/>
                <a:gd name="T24" fmla="*/ 134 w 333"/>
                <a:gd name="T25" fmla="*/ 302 h 343"/>
                <a:gd name="T26" fmla="*/ 159 w 333"/>
                <a:gd name="T27" fmla="*/ 326 h 343"/>
                <a:gd name="T28" fmla="*/ 201 w 333"/>
                <a:gd name="T29" fmla="*/ 302 h 343"/>
                <a:gd name="T30" fmla="*/ 251 w 333"/>
                <a:gd name="T31" fmla="*/ 284 h 343"/>
                <a:gd name="T32" fmla="*/ 236 w 333"/>
                <a:gd name="T33" fmla="*/ 241 h 343"/>
                <a:gd name="T34" fmla="*/ 244 w 333"/>
                <a:gd name="T35" fmla="*/ 206 h 343"/>
                <a:gd name="T36" fmla="*/ 301 w 333"/>
                <a:gd name="T37" fmla="*/ 168 h 343"/>
                <a:gd name="T38" fmla="*/ 286 w 333"/>
                <a:gd name="T39" fmla="*/ 104 h 343"/>
                <a:gd name="T40" fmla="*/ 314 w 333"/>
                <a:gd name="T41" fmla="*/ 5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3">
                  <a:moveTo>
                    <a:pt x="314" y="55"/>
                  </a:moveTo>
                  <a:cubicBezTo>
                    <a:pt x="314" y="55"/>
                    <a:pt x="208" y="51"/>
                    <a:pt x="188" y="26"/>
                  </a:cubicBezTo>
                  <a:cubicBezTo>
                    <a:pt x="169" y="0"/>
                    <a:pt x="125" y="20"/>
                    <a:pt x="132" y="41"/>
                  </a:cubicBezTo>
                  <a:cubicBezTo>
                    <a:pt x="139" y="62"/>
                    <a:pt x="149" y="72"/>
                    <a:pt x="131" y="69"/>
                  </a:cubicBezTo>
                  <a:cubicBezTo>
                    <a:pt x="113" y="66"/>
                    <a:pt x="96" y="79"/>
                    <a:pt x="95" y="99"/>
                  </a:cubicBezTo>
                  <a:cubicBezTo>
                    <a:pt x="94" y="118"/>
                    <a:pt x="83" y="125"/>
                    <a:pt x="103" y="150"/>
                  </a:cubicBezTo>
                  <a:cubicBezTo>
                    <a:pt x="124" y="174"/>
                    <a:pt x="123" y="183"/>
                    <a:pt x="96" y="163"/>
                  </a:cubicBezTo>
                  <a:cubicBezTo>
                    <a:pt x="69" y="144"/>
                    <a:pt x="63" y="136"/>
                    <a:pt x="65" y="157"/>
                  </a:cubicBezTo>
                  <a:cubicBezTo>
                    <a:pt x="67" y="178"/>
                    <a:pt x="47" y="195"/>
                    <a:pt x="38" y="203"/>
                  </a:cubicBezTo>
                  <a:cubicBezTo>
                    <a:pt x="28" y="211"/>
                    <a:pt x="0" y="223"/>
                    <a:pt x="4" y="261"/>
                  </a:cubicBezTo>
                  <a:cubicBezTo>
                    <a:pt x="8" y="300"/>
                    <a:pt x="3" y="331"/>
                    <a:pt x="30" y="332"/>
                  </a:cubicBezTo>
                  <a:cubicBezTo>
                    <a:pt x="58" y="333"/>
                    <a:pt x="83" y="343"/>
                    <a:pt x="92" y="332"/>
                  </a:cubicBezTo>
                  <a:cubicBezTo>
                    <a:pt x="101" y="321"/>
                    <a:pt x="127" y="285"/>
                    <a:pt x="134" y="302"/>
                  </a:cubicBezTo>
                  <a:cubicBezTo>
                    <a:pt x="141" y="320"/>
                    <a:pt x="134" y="338"/>
                    <a:pt x="159" y="326"/>
                  </a:cubicBezTo>
                  <a:cubicBezTo>
                    <a:pt x="184" y="315"/>
                    <a:pt x="183" y="299"/>
                    <a:pt x="201" y="302"/>
                  </a:cubicBezTo>
                  <a:cubicBezTo>
                    <a:pt x="218" y="306"/>
                    <a:pt x="251" y="301"/>
                    <a:pt x="251" y="284"/>
                  </a:cubicBezTo>
                  <a:cubicBezTo>
                    <a:pt x="251" y="267"/>
                    <a:pt x="251" y="250"/>
                    <a:pt x="236" y="241"/>
                  </a:cubicBezTo>
                  <a:cubicBezTo>
                    <a:pt x="222" y="232"/>
                    <a:pt x="217" y="215"/>
                    <a:pt x="244" y="206"/>
                  </a:cubicBezTo>
                  <a:cubicBezTo>
                    <a:pt x="270" y="197"/>
                    <a:pt x="299" y="187"/>
                    <a:pt x="301" y="168"/>
                  </a:cubicBezTo>
                  <a:cubicBezTo>
                    <a:pt x="303" y="150"/>
                    <a:pt x="273" y="120"/>
                    <a:pt x="286" y="104"/>
                  </a:cubicBezTo>
                  <a:cubicBezTo>
                    <a:pt x="298" y="87"/>
                    <a:pt x="333" y="70"/>
                    <a:pt x="314" y="55"/>
                  </a:cubicBezTo>
                  <a:close/>
                </a:path>
              </a:pathLst>
            </a:custGeom>
            <a:grpFill/>
            <a:ln w="6350" cap="flat">
              <a:solidFill>
                <a:srgbClr val="FCFCFC"/>
              </a:solidFill>
              <a:prstDash val="solid"/>
              <a:miter lim="800000"/>
            </a:ln>
          </p:spPr>
          <p:txBody>
            <a:bodyPr vert="horz" wrap="square" lIns="91440" tIns="45720" rIns="91440" bIns="45720" numCol="1" anchor="t" anchorCtr="0" compatLnSpc="1"/>
            <a:lstStyle/>
            <a:p>
              <a:endParaRPr lang="zh-CN" altLang="en-US"/>
            </a:p>
          </p:txBody>
        </p:sp>
        <p:sp>
          <p:nvSpPr>
            <p:cNvPr id="51" name="出自【趣你的PPT】(微信:qunideppt)：最优质的PPT资源库"/>
            <p:cNvSpPr>
              <a:spLocks noChangeArrowheads="1"/>
            </p:cNvSpPr>
            <p:nvPr/>
          </p:nvSpPr>
          <p:spPr bwMode="auto">
            <a:xfrm>
              <a:off x="4566816" y="4263727"/>
              <a:ext cx="28575"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出自【趣你的PPT】(微信:qunideppt)：最优质的PPT资源库"/>
            <p:cNvSpPr>
              <a:spLocks noChangeArrowheads="1"/>
            </p:cNvSpPr>
            <p:nvPr/>
          </p:nvSpPr>
          <p:spPr bwMode="auto">
            <a:xfrm>
              <a:off x="3106316" y="3209627"/>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出自【趣你的PPT】(微信:qunideppt)：最优质的PPT资源库"/>
            <p:cNvSpPr>
              <a:spLocks noChangeArrowheads="1"/>
            </p:cNvSpPr>
            <p:nvPr/>
          </p:nvSpPr>
          <p:spPr bwMode="auto">
            <a:xfrm>
              <a:off x="3198391" y="4970165"/>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出自【趣你的PPT】(微信:qunideppt)：最优质的PPT资源库"/>
            <p:cNvSpPr>
              <a:spLocks noChangeArrowheads="1"/>
            </p:cNvSpPr>
            <p:nvPr/>
          </p:nvSpPr>
          <p:spPr bwMode="auto">
            <a:xfrm>
              <a:off x="4373141" y="4197052"/>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出自【趣你的PPT】(微信:qunideppt)：最优质的PPT资源库"/>
            <p:cNvSpPr>
              <a:spLocks noChangeArrowheads="1"/>
            </p:cNvSpPr>
            <p:nvPr/>
          </p:nvSpPr>
          <p:spPr bwMode="auto">
            <a:xfrm>
              <a:off x="5293891" y="3665240"/>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出自【趣你的PPT】(微信:qunideppt)：最优质的PPT资源库"/>
            <p:cNvSpPr>
              <a:spLocks noChangeArrowheads="1"/>
            </p:cNvSpPr>
            <p:nvPr/>
          </p:nvSpPr>
          <p:spPr bwMode="auto">
            <a:xfrm>
              <a:off x="5073229" y="4465340"/>
              <a:ext cx="33338" cy="333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出自【趣你的PPT】(微信:qunideppt)：最优质的PPT资源库"/>
            <p:cNvSpPr>
              <a:spLocks noChangeArrowheads="1"/>
            </p:cNvSpPr>
            <p:nvPr/>
          </p:nvSpPr>
          <p:spPr bwMode="auto">
            <a:xfrm>
              <a:off x="4582691" y="4922540"/>
              <a:ext cx="39688"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出自【趣你的PPT】(微信:qunideppt)：最优质的PPT资源库"/>
            <p:cNvSpPr>
              <a:spLocks noChangeArrowheads="1"/>
            </p:cNvSpPr>
            <p:nvPr/>
          </p:nvSpPr>
          <p:spPr bwMode="auto">
            <a:xfrm>
              <a:off x="4831929" y="5036840"/>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出自【趣你的PPT】(微信:qunideppt)：最优质的PPT资源库"/>
            <p:cNvSpPr>
              <a:spLocks noChangeArrowheads="1"/>
            </p:cNvSpPr>
            <p:nvPr/>
          </p:nvSpPr>
          <p:spPr bwMode="auto">
            <a:xfrm>
              <a:off x="4433466" y="5600402"/>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出自【趣你的PPT】(微信:qunideppt)：最优质的PPT资源库"/>
            <p:cNvSpPr>
              <a:spLocks noChangeArrowheads="1"/>
            </p:cNvSpPr>
            <p:nvPr/>
          </p:nvSpPr>
          <p:spPr bwMode="auto">
            <a:xfrm>
              <a:off x="4858916" y="5409902"/>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出自【趣你的PPT】(微信:qunideppt)：最优质的PPT资源库"/>
            <p:cNvSpPr>
              <a:spLocks noChangeArrowheads="1"/>
            </p:cNvSpPr>
            <p:nvPr/>
          </p:nvSpPr>
          <p:spPr bwMode="auto">
            <a:xfrm>
              <a:off x="5063704" y="5868690"/>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出自【趣你的PPT】(微信:qunideppt)：最优质的PPT资源库"/>
            <p:cNvSpPr>
              <a:spLocks noChangeArrowheads="1"/>
            </p:cNvSpPr>
            <p:nvPr/>
          </p:nvSpPr>
          <p:spPr bwMode="auto">
            <a:xfrm>
              <a:off x="5614566" y="5792490"/>
              <a:ext cx="46038" cy="460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出自【趣你的PPT】(微信:qunideppt)：最优质的PPT资源库"/>
            <p:cNvSpPr>
              <a:spLocks noChangeArrowheads="1"/>
            </p:cNvSpPr>
            <p:nvPr/>
          </p:nvSpPr>
          <p:spPr bwMode="auto">
            <a:xfrm>
              <a:off x="5541541" y="5194002"/>
              <a:ext cx="25400"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出自【趣你的PPT】(微信:qunideppt)：最优质的PPT资源库"/>
            <p:cNvSpPr>
              <a:spLocks noChangeArrowheads="1"/>
            </p:cNvSpPr>
            <p:nvPr/>
          </p:nvSpPr>
          <p:spPr bwMode="auto">
            <a:xfrm>
              <a:off x="5847929" y="5103515"/>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出自【趣你的PPT】(微信:qunideppt)：最优质的PPT资源库"/>
            <p:cNvSpPr>
              <a:spLocks noChangeArrowheads="1"/>
            </p:cNvSpPr>
            <p:nvPr/>
          </p:nvSpPr>
          <p:spPr bwMode="auto">
            <a:xfrm>
              <a:off x="5649491" y="486856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出自【趣你的PPT】(微信:qunideppt)：最优质的PPT资源库"/>
            <p:cNvSpPr>
              <a:spLocks noChangeArrowheads="1"/>
            </p:cNvSpPr>
            <p:nvPr/>
          </p:nvSpPr>
          <p:spPr bwMode="auto">
            <a:xfrm>
              <a:off x="6249566" y="5368627"/>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出自【趣你的PPT】(微信:qunideppt)：最优质的PPT资源库"/>
            <p:cNvSpPr>
              <a:spLocks noChangeArrowheads="1"/>
            </p:cNvSpPr>
            <p:nvPr/>
          </p:nvSpPr>
          <p:spPr bwMode="auto">
            <a:xfrm>
              <a:off x="6500391" y="5459115"/>
              <a:ext cx="36513" cy="365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出自【趣你的PPT】(微信:qunideppt)：最优质的PPT资源库"/>
            <p:cNvSpPr>
              <a:spLocks noChangeArrowheads="1"/>
            </p:cNvSpPr>
            <p:nvPr/>
          </p:nvSpPr>
          <p:spPr bwMode="auto">
            <a:xfrm>
              <a:off x="6247979" y="4862215"/>
              <a:ext cx="23813" cy="23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出自【趣你的PPT】(微信:qunideppt)：最优质的PPT资源库"/>
            <p:cNvSpPr>
              <a:spLocks noChangeArrowheads="1"/>
            </p:cNvSpPr>
            <p:nvPr/>
          </p:nvSpPr>
          <p:spPr bwMode="auto">
            <a:xfrm>
              <a:off x="6367041" y="4711402"/>
              <a:ext cx="57150"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出自【趣你的PPT】(微信:qunideppt)：最优质的PPT资源库"/>
            <p:cNvSpPr>
              <a:spLocks noChangeArrowheads="1"/>
            </p:cNvSpPr>
            <p:nvPr/>
          </p:nvSpPr>
          <p:spPr bwMode="auto">
            <a:xfrm>
              <a:off x="5947941" y="469711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出自【趣你的PPT】(微信:qunideppt)：最优质的PPT资源库"/>
            <p:cNvSpPr>
              <a:spLocks noChangeArrowheads="1"/>
            </p:cNvSpPr>
            <p:nvPr/>
          </p:nvSpPr>
          <p:spPr bwMode="auto">
            <a:xfrm>
              <a:off x="6097166" y="4651077"/>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出自【趣你的PPT】(微信:qunideppt)：最优质的PPT资源库"/>
            <p:cNvSpPr>
              <a:spLocks noChangeArrowheads="1"/>
            </p:cNvSpPr>
            <p:nvPr/>
          </p:nvSpPr>
          <p:spPr bwMode="auto">
            <a:xfrm>
              <a:off x="5539954" y="4389140"/>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出自【趣你的PPT】(微信:qunideppt)：最优质的PPT资源库"/>
            <p:cNvSpPr>
              <a:spLocks noChangeArrowheads="1"/>
            </p:cNvSpPr>
            <p:nvPr/>
          </p:nvSpPr>
          <p:spPr bwMode="auto">
            <a:xfrm>
              <a:off x="5849516" y="4114502"/>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出自【趣你的PPT】(微信:qunideppt)：最优质的PPT资源库"/>
            <p:cNvSpPr>
              <a:spLocks noChangeArrowheads="1"/>
            </p:cNvSpPr>
            <p:nvPr/>
          </p:nvSpPr>
          <p:spPr bwMode="auto">
            <a:xfrm>
              <a:off x="5406604" y="4008140"/>
              <a:ext cx="25400"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出自【趣你的PPT】(微信:qunideppt)：最优质的PPT资源库"/>
            <p:cNvSpPr>
              <a:spLocks noChangeArrowheads="1"/>
            </p:cNvSpPr>
            <p:nvPr/>
          </p:nvSpPr>
          <p:spPr bwMode="auto">
            <a:xfrm>
              <a:off x="5585991" y="3982740"/>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出自【趣你的PPT】(微信:qunideppt)：最优质的PPT资源库"/>
            <p:cNvSpPr>
              <a:spLocks noChangeArrowheads="1"/>
            </p:cNvSpPr>
            <p:nvPr/>
          </p:nvSpPr>
          <p:spPr bwMode="auto">
            <a:xfrm>
              <a:off x="5827291" y="3803352"/>
              <a:ext cx="36513" cy="365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出自【趣你的PPT】(微信:qunideppt)：最优质的PPT资源库"/>
            <p:cNvSpPr>
              <a:spLocks noChangeArrowheads="1"/>
            </p:cNvSpPr>
            <p:nvPr/>
          </p:nvSpPr>
          <p:spPr bwMode="auto">
            <a:xfrm>
              <a:off x="6363866" y="3393777"/>
              <a:ext cx="33338" cy="333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出自【趣你的PPT】(微信:qunideppt)：最优质的PPT资源库"/>
            <p:cNvSpPr>
              <a:spLocks noChangeArrowheads="1"/>
            </p:cNvSpPr>
            <p:nvPr/>
          </p:nvSpPr>
          <p:spPr bwMode="auto">
            <a:xfrm>
              <a:off x="6484516" y="3108027"/>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出自【趣你的PPT】(微信:qunideppt)：最优质的PPT资源库"/>
            <p:cNvSpPr>
              <a:spLocks noChangeArrowheads="1"/>
            </p:cNvSpPr>
            <p:nvPr/>
          </p:nvSpPr>
          <p:spPr bwMode="auto">
            <a:xfrm>
              <a:off x="6554366" y="2863552"/>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出自【趣你的PPT】(微信:qunideppt)：最优质的PPT资源库"/>
            <p:cNvSpPr>
              <a:spLocks noChangeArrowheads="1"/>
            </p:cNvSpPr>
            <p:nvPr/>
          </p:nvSpPr>
          <p:spPr bwMode="auto">
            <a:xfrm>
              <a:off x="4811291" y="3974802"/>
              <a:ext cx="19050" cy="174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出自【趣你的PPT】(微信:qunideppt)：最优质的PPT资源库"/>
            <p:cNvSpPr>
              <a:spLocks noChangeArrowheads="1"/>
            </p:cNvSpPr>
            <p:nvPr/>
          </p:nvSpPr>
          <p:spPr bwMode="auto">
            <a:xfrm>
              <a:off x="5725691" y="3700165"/>
              <a:ext cx="65088" cy="650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82" name="出自【趣你的PPT】(微信:qunideppt)：最优质的PPT资源库"/>
          <p:cNvSpPr/>
          <p:nvPr/>
        </p:nvSpPr>
        <p:spPr>
          <a:xfrm>
            <a:off x="6814252" y="4248849"/>
            <a:ext cx="5136232" cy="461665"/>
          </a:xfrm>
          <a:prstGeom prst="rect">
            <a:avLst/>
          </a:prstGeom>
        </p:spPr>
        <p:txBody>
          <a:bodyPr wrap="square">
            <a:spAutoFit/>
          </a:bodyPr>
          <a:lstStyle/>
          <a:p>
            <a:r>
              <a:rPr lang="zh-CN" altLang="en-US" sz="1200">
                <a:latin typeface="微软雅黑" panose="020B0503020204020204" pitchFamily="34" charset="-122"/>
                <a:ea typeface="微软雅黑" panose="020B0503020204020204" pitchFamily="34" charset="-122"/>
              </a:rPr>
              <a:t>该原创</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模板来自公众号：趣你的</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。我们制作的</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教程视频</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趣你的</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，播放量已超过</a:t>
            </a:r>
            <a:r>
              <a:rPr lang="en-US" altLang="zh-CN" sz="1200">
                <a:latin typeface="微软雅黑" panose="020B0503020204020204" pitchFamily="34" charset="-122"/>
                <a:ea typeface="微软雅黑" panose="020B0503020204020204" pitchFamily="34" charset="-122"/>
              </a:rPr>
              <a:t>500</a:t>
            </a:r>
            <a:r>
              <a:rPr lang="zh-CN" altLang="en-US" sz="1200">
                <a:latin typeface="微软雅黑" panose="020B0503020204020204" pitchFamily="34" charset="-122"/>
                <a:ea typeface="微软雅黑" panose="020B0503020204020204" pitchFamily="34" charset="-122"/>
              </a:rPr>
              <a:t>万次。</a:t>
            </a:r>
            <a:endParaRPr lang="zh-CN" altLang="en-US" sz="1200" dirty="0">
              <a:latin typeface="微软雅黑" panose="020B0503020204020204" pitchFamily="34" charset="-122"/>
              <a:ea typeface="微软雅黑" panose="020B0503020204020204" pitchFamily="34" charset="-122"/>
            </a:endParaRPr>
          </a:p>
        </p:txBody>
      </p:sp>
      <p:sp>
        <p:nvSpPr>
          <p:cNvPr id="83" name="出自【趣你的PPT】(微信:qunideppt)：最优质的PPT资源库"/>
          <p:cNvSpPr/>
          <p:nvPr/>
        </p:nvSpPr>
        <p:spPr>
          <a:xfrm>
            <a:off x="6814252" y="4785815"/>
            <a:ext cx="5136232" cy="461665"/>
          </a:xfrm>
          <a:prstGeom prst="rect">
            <a:avLst/>
          </a:prstGeom>
        </p:spPr>
        <p:txBody>
          <a:bodyPr wrap="square">
            <a:spAutoFit/>
          </a:bodyPr>
          <a:lstStyle/>
          <a:p>
            <a:r>
              <a:rPr lang="zh-CN" altLang="en-US" sz="1200">
                <a:latin typeface="微软雅黑" panose="020B0503020204020204" pitchFamily="34" charset="-122"/>
                <a:ea typeface="微软雅黑" panose="020B0503020204020204" pitchFamily="34" charset="-122"/>
              </a:rPr>
              <a:t>该原创</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模板来自公众号：趣你的</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。我们制作的</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教程视频</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趣你的</a:t>
            </a:r>
            <a:r>
              <a:rPr lang="en-US" altLang="zh-CN" sz="1200">
                <a:latin typeface="微软雅黑" panose="020B0503020204020204" pitchFamily="34" charset="-122"/>
                <a:ea typeface="微软雅黑" panose="020B0503020204020204" pitchFamily="34" charset="-122"/>
              </a:rPr>
              <a:t>PPT》</a:t>
            </a:r>
            <a:r>
              <a:rPr lang="zh-CN" altLang="en-US" sz="1200">
                <a:latin typeface="微软雅黑" panose="020B0503020204020204" pitchFamily="34" charset="-122"/>
                <a:ea typeface="微软雅黑" panose="020B0503020204020204" pitchFamily="34" charset="-122"/>
              </a:rPr>
              <a:t>，播放量已超过</a:t>
            </a:r>
            <a:r>
              <a:rPr lang="en-US" altLang="zh-CN" sz="1200">
                <a:latin typeface="微软雅黑" panose="020B0503020204020204" pitchFamily="34" charset="-122"/>
                <a:ea typeface="微软雅黑" panose="020B0503020204020204" pitchFamily="34" charset="-122"/>
              </a:rPr>
              <a:t>500</a:t>
            </a:r>
            <a:r>
              <a:rPr lang="zh-CN" altLang="en-US" sz="1200">
                <a:latin typeface="微软雅黑" panose="020B0503020204020204" pitchFamily="34" charset="-122"/>
                <a:ea typeface="微软雅黑" panose="020B0503020204020204" pitchFamily="34" charset="-122"/>
              </a:rPr>
              <a:t>万次。</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3000" fill="hold"/>
                                            <p:tgtEl>
                                              <p:spTgt spid="19"/>
                                            </p:tgtEl>
                                            <p:attrNameLst>
                                              <p:attrName>ppt_w</p:attrName>
                                            </p:attrNameLst>
                                          </p:cBhvr>
                                          <p:tavLst>
                                            <p:tav tm="0">
                                              <p:val>
                                                <p:fltVal val="0"/>
                                              </p:val>
                                            </p:tav>
                                            <p:tav tm="100000">
                                              <p:val>
                                                <p:strVal val="#ppt_w"/>
                                              </p:val>
                                            </p:tav>
                                          </p:tavLst>
                                        </p:anim>
                                        <p:anim calcmode="lin" valueType="num">
                                          <p:cBhvr>
                                            <p:cTn id="8" dur="3000" fill="hold"/>
                                            <p:tgtEl>
                                              <p:spTgt spid="19"/>
                                            </p:tgtEl>
                                            <p:attrNameLst>
                                              <p:attrName>ppt_h</p:attrName>
                                            </p:attrNameLst>
                                          </p:cBhvr>
                                          <p:tavLst>
                                            <p:tav tm="0">
                                              <p:val>
                                                <p:fltVal val="0"/>
                                              </p:val>
                                            </p:tav>
                                            <p:tav tm="100000">
                                              <p:val>
                                                <p:strVal val="#ppt_h"/>
                                              </p:val>
                                            </p:tav>
                                          </p:tavLst>
                                        </p:anim>
                                        <p:animEffect transition="in" filter="fade">
                                          <p:cBhvr>
                                            <p:cTn id="9" dur="3000"/>
                                            <p:tgtEl>
                                              <p:spTgt spid="19"/>
                                            </p:tgtEl>
                                          </p:cBhvr>
                                        </p:animEffect>
                                      </p:childTnLst>
                                    </p:cTn>
                                  </p:par>
                                </p:childTnLst>
                              </p:cTn>
                            </p:par>
                            <p:par>
                              <p:cTn id="10" fill="hold">
                                <p:stCondLst>
                                  <p:cond delay="3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18"/>
                                            </p:tgtEl>
                                            <p:attrNameLst>
                                              <p:attrName>style.visibility</p:attrName>
                                            </p:attrNameLst>
                                          </p:cBhvr>
                                          <p:to>
                                            <p:strVal val="visible"/>
                                          </p:to>
                                        </p:set>
                                        <p:anim by="(-#ppt_w*2)" calcmode="lin" valueType="num">
                                          <p:cBhvr rctx="PPT">
                                            <p:cTn id="13" dur="250" autoRev="1" fill="hold">
                                              <p:stCondLst>
                                                <p:cond delay="0"/>
                                              </p:stCondLst>
                                            </p:cTn>
                                            <p:tgtEl>
                                              <p:spTgt spid="18"/>
                                            </p:tgtEl>
                                            <p:attrNameLst>
                                              <p:attrName>ppt_w</p:attrName>
                                            </p:attrNameLst>
                                          </p:cBhvr>
                                        </p:anim>
                                        <p:anim by="(#ppt_w*0.50)" calcmode="lin" valueType="num">
                                          <p:cBhvr>
                                            <p:cTn id="14" dur="250" decel="50000" autoRev="1" fill="hold">
                                              <p:stCondLst>
                                                <p:cond delay="0"/>
                                              </p:stCondLst>
                                            </p:cTn>
                                            <p:tgtEl>
                                              <p:spTgt spid="18"/>
                                            </p:tgtEl>
                                            <p:attrNameLst>
                                              <p:attrName>ppt_x</p:attrName>
                                            </p:attrNameLst>
                                          </p:cBhvr>
                                        </p:anim>
                                        <p:anim from="(-#ppt_h/2)" to="(#ppt_y)" calcmode="lin" valueType="num">
                                          <p:cBhvr>
                                            <p:cTn id="15" dur="500" fill="hold">
                                              <p:stCondLst>
                                                <p:cond delay="0"/>
                                              </p:stCondLst>
                                            </p:cTn>
                                            <p:tgtEl>
                                              <p:spTgt spid="18"/>
                                            </p:tgtEl>
                                            <p:attrNameLst>
                                              <p:attrName>ppt_y</p:attrName>
                                            </p:attrNameLst>
                                          </p:cBhvr>
                                        </p:anim>
                                        <p:animRot by="21600000">
                                          <p:cBhvr>
                                            <p:cTn id="16" dur="500" fill="hold">
                                              <p:stCondLst>
                                                <p:cond delay="0"/>
                                              </p:stCondLst>
                                            </p:cTn>
                                            <p:tgtEl>
                                              <p:spTgt spid="18"/>
                                            </p:tgtEl>
                                            <p:attrNameLst>
                                              <p:attrName>r</p:attrName>
                                            </p:attrNameLst>
                                          </p:cBhvr>
                                        </p:animRot>
                                      </p:childTnLst>
                                    </p:cTn>
                                  </p:par>
                                </p:childTnLst>
                              </p:cTn>
                            </p:par>
                            <p:par>
                              <p:cTn id="17" fill="hold">
                                <p:stCondLst>
                                  <p:cond delay="4750"/>
                                </p:stCondLst>
                                <p:childTnLst>
                                  <p:par>
                                    <p:cTn id="18" presetID="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1000" fill="hold"/>
                                            <p:tgtEl>
                                              <p:spTgt spid="16"/>
                                            </p:tgtEl>
                                            <p:attrNameLst>
                                              <p:attrName>ppt_x</p:attrName>
                                            </p:attrNameLst>
                                          </p:cBhvr>
                                          <p:tavLst>
                                            <p:tav tm="0">
                                              <p:val>
                                                <p:strVal val="0-#ppt_w/2"/>
                                              </p:val>
                                            </p:tav>
                                            <p:tav tm="100000">
                                              <p:val>
                                                <p:strVal val="#ppt_x"/>
                                              </p:val>
                                            </p:tav>
                                          </p:tavLst>
                                        </p:anim>
                                        <p:anim calcmode="lin" valueType="num">
                                          <p:cBhvr additive="base">
                                            <p:cTn id="21" dur="1000" fill="hold"/>
                                            <p:tgtEl>
                                              <p:spTgt spid="16"/>
                                            </p:tgtEl>
                                            <p:attrNameLst>
                                              <p:attrName>ppt_y</p:attrName>
                                            </p:attrNameLst>
                                          </p:cBhvr>
                                          <p:tavLst>
                                            <p:tav tm="0">
                                              <p:val>
                                                <p:strVal val="#ppt_y"/>
                                              </p:val>
                                            </p:tav>
                                            <p:tav tm="100000">
                                              <p:val>
                                                <p:strVal val="#ppt_y"/>
                                              </p:val>
                                            </p:tav>
                                          </p:tavLst>
                                        </p:anim>
                                      </p:childTnLst>
                                    </p:cTn>
                                  </p:par>
                                  <p:par>
                                    <p:cTn id="22" presetID="8" presetClass="emph" presetSubtype="0" fill="hold" nodeType="withEffect">
                                      <p:stCondLst>
                                        <p:cond delay="0"/>
                                      </p:stCondLst>
                                      <p:childTnLst>
                                        <p:animRot by="21600000">
                                          <p:cBhvr>
                                            <p:cTn id="23" dur="1000" fill="hold"/>
                                            <p:tgtEl>
                                              <p:spTgt spid="16"/>
                                            </p:tgtEl>
                                            <p:attrNameLst>
                                              <p:attrName>r</p:attrName>
                                            </p:attrNameLst>
                                          </p:cBhvr>
                                        </p:animRot>
                                      </p:childTnLst>
                                    </p:cTn>
                                  </p:par>
                                  <p:par>
                                    <p:cTn id="24" presetID="2" presetClass="entr" presetSubtype="8"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1000" fill="hold"/>
                                            <p:tgtEl>
                                              <p:spTgt spid="17"/>
                                            </p:tgtEl>
                                            <p:attrNameLst>
                                              <p:attrName>ppt_x</p:attrName>
                                            </p:attrNameLst>
                                          </p:cBhvr>
                                          <p:tavLst>
                                            <p:tav tm="0">
                                              <p:val>
                                                <p:strVal val="0-#ppt_w/2"/>
                                              </p:val>
                                            </p:tav>
                                            <p:tav tm="100000">
                                              <p:val>
                                                <p:strVal val="#ppt_x"/>
                                              </p:val>
                                            </p:tav>
                                          </p:tavLst>
                                        </p:anim>
                                        <p:anim calcmode="lin" valueType="num">
                                          <p:cBhvr additive="base">
                                            <p:cTn id="27" dur="1000" fill="hold"/>
                                            <p:tgtEl>
                                              <p:spTgt spid="17"/>
                                            </p:tgtEl>
                                            <p:attrNameLst>
                                              <p:attrName>ppt_y</p:attrName>
                                            </p:attrNameLst>
                                          </p:cBhvr>
                                          <p:tavLst>
                                            <p:tav tm="0">
                                              <p:val>
                                                <p:strVal val="#ppt_y"/>
                                              </p:val>
                                            </p:tav>
                                            <p:tav tm="100000">
                                              <p:val>
                                                <p:strVal val="#ppt_y"/>
                                              </p:val>
                                            </p:tav>
                                          </p:tavLst>
                                        </p:anim>
                                      </p:childTnLst>
                                    </p:cTn>
                                  </p:par>
                                  <p:par>
                                    <p:cTn id="28" presetID="8" presetClass="emph" presetSubtype="0" fill="hold" nodeType="withEffect">
                                      <p:stCondLst>
                                        <p:cond delay="250"/>
                                      </p:stCondLst>
                                      <p:childTnLst>
                                        <p:animRot by="21600000">
                                          <p:cBhvr>
                                            <p:cTn id="29" dur="1000" fill="hold"/>
                                            <p:tgtEl>
                                              <p:spTgt spid="17"/>
                                            </p:tgtEl>
                                            <p:attrNameLst>
                                              <p:attrName>r</p:attrName>
                                            </p:attrNameLst>
                                          </p:cBhvr>
                                        </p:animRot>
                                      </p:childTnLst>
                                    </p:cTn>
                                  </p:par>
                                </p:childTnLst>
                              </p:cTn>
                            </p:par>
                            <p:par>
                              <p:cTn id="30" fill="hold">
                                <p:stCondLst>
                                  <p:cond delay="5750"/>
                                </p:stCondLst>
                                <p:childTnLst>
                                  <p:par>
                                    <p:cTn id="31" presetID="2" presetClass="entr" presetSubtype="2" fill="hold" grpId="0" nodeType="afterEffect" p14:presetBounceEnd="52000">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14:bounceEnd="52000">
                                          <p:cBhvr additive="base">
                                            <p:cTn id="33" dur="500" fill="hold"/>
                                            <p:tgtEl>
                                              <p:spTgt spid="11"/>
                                            </p:tgtEl>
                                            <p:attrNameLst>
                                              <p:attrName>ppt_x</p:attrName>
                                            </p:attrNameLst>
                                          </p:cBhvr>
                                          <p:tavLst>
                                            <p:tav tm="0">
                                              <p:val>
                                                <p:strVal val="1+#ppt_w/2"/>
                                              </p:val>
                                            </p:tav>
                                            <p:tav tm="100000">
                                              <p:val>
                                                <p:strVal val="#ppt_x"/>
                                              </p:val>
                                            </p:tav>
                                          </p:tavLst>
                                        </p:anim>
                                        <p:anim calcmode="lin" valueType="num" p14:bounceEnd="52000">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6250"/>
                                </p:stCondLst>
                                <p:childTnLst>
                                  <p:par>
                                    <p:cTn id="36" presetID="12" presetClass="entr" presetSubtype="4"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1000"/>
                                            <p:tgtEl>
                                              <p:spTgt spid="8"/>
                                            </p:tgtEl>
                                            <p:attrNameLst>
                                              <p:attrName>ppt_y</p:attrName>
                                            </p:attrNameLst>
                                          </p:cBhvr>
                                          <p:tavLst>
                                            <p:tav tm="0">
                                              <p:val>
                                                <p:strVal val="#ppt_y+#ppt_h*1.125000"/>
                                              </p:val>
                                            </p:tav>
                                            <p:tav tm="100000">
                                              <p:val>
                                                <p:strVal val="#ppt_y"/>
                                              </p:val>
                                            </p:tav>
                                          </p:tavLst>
                                        </p:anim>
                                        <p:animEffect transition="in" filter="wipe(up)">
                                          <p:cBhvr>
                                            <p:cTn id="39" dur="1000"/>
                                            <p:tgtEl>
                                              <p:spTgt spid="8"/>
                                            </p:tgtEl>
                                          </p:cBhvr>
                                        </p:animEffect>
                                      </p:childTnLst>
                                    </p:cTn>
                                  </p:par>
                                </p:childTnLst>
                              </p:cTn>
                            </p:par>
                            <p:par>
                              <p:cTn id="40" fill="hold">
                                <p:stCondLst>
                                  <p:cond delay="7250"/>
                                </p:stCondLst>
                                <p:childTnLst>
                                  <p:par>
                                    <p:cTn id="41" presetID="12" presetClass="entr" presetSubtype="4" fill="hold" grpId="0" nodeType="after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1000"/>
                                            <p:tgtEl>
                                              <p:spTgt spid="82"/>
                                            </p:tgtEl>
                                            <p:attrNameLst>
                                              <p:attrName>ppt_y</p:attrName>
                                            </p:attrNameLst>
                                          </p:cBhvr>
                                          <p:tavLst>
                                            <p:tav tm="0">
                                              <p:val>
                                                <p:strVal val="#ppt_y+#ppt_h*1.125000"/>
                                              </p:val>
                                            </p:tav>
                                            <p:tav tm="100000">
                                              <p:val>
                                                <p:strVal val="#ppt_y"/>
                                              </p:val>
                                            </p:tav>
                                          </p:tavLst>
                                        </p:anim>
                                        <p:animEffect transition="in" filter="wipe(up)">
                                          <p:cBhvr>
                                            <p:cTn id="44" dur="1000"/>
                                            <p:tgtEl>
                                              <p:spTgt spid="82"/>
                                            </p:tgtEl>
                                          </p:cBhvr>
                                        </p:animEffect>
                                      </p:childTnLst>
                                    </p:cTn>
                                  </p:par>
                                </p:childTnLst>
                              </p:cTn>
                            </p:par>
                            <p:par>
                              <p:cTn id="45" fill="hold">
                                <p:stCondLst>
                                  <p:cond delay="8250"/>
                                </p:stCondLst>
                                <p:childTnLst>
                                  <p:par>
                                    <p:cTn id="46" presetID="12" presetClass="entr" presetSubtype="4" fill="hold" grpId="0" nodeType="afterEffect">
                                      <p:stCondLst>
                                        <p:cond delay="0"/>
                                      </p:stCondLst>
                                      <p:childTnLst>
                                        <p:set>
                                          <p:cBhvr>
                                            <p:cTn id="47" dur="1" fill="hold">
                                              <p:stCondLst>
                                                <p:cond delay="0"/>
                                              </p:stCondLst>
                                            </p:cTn>
                                            <p:tgtEl>
                                              <p:spTgt spid="83"/>
                                            </p:tgtEl>
                                            <p:attrNameLst>
                                              <p:attrName>style.visibility</p:attrName>
                                            </p:attrNameLst>
                                          </p:cBhvr>
                                          <p:to>
                                            <p:strVal val="visible"/>
                                          </p:to>
                                        </p:set>
                                        <p:anim calcmode="lin" valueType="num">
                                          <p:cBhvr additive="base">
                                            <p:cTn id="48" dur="1000"/>
                                            <p:tgtEl>
                                              <p:spTgt spid="83"/>
                                            </p:tgtEl>
                                            <p:attrNameLst>
                                              <p:attrName>ppt_y</p:attrName>
                                            </p:attrNameLst>
                                          </p:cBhvr>
                                          <p:tavLst>
                                            <p:tav tm="0">
                                              <p:val>
                                                <p:strVal val="#ppt_y+#ppt_h*1.125000"/>
                                              </p:val>
                                            </p:tav>
                                            <p:tav tm="100000">
                                              <p:val>
                                                <p:strVal val="#ppt_y"/>
                                              </p:val>
                                            </p:tav>
                                          </p:tavLst>
                                        </p:anim>
                                        <p:animEffect transition="in" filter="wipe(up)">
                                          <p:cBhvr>
                                            <p:cTn id="49"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8" grpId="0"/>
          <p:bldP spid="82" grpId="0"/>
          <p:bldP spid="8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3000" fill="hold"/>
                                            <p:tgtEl>
                                              <p:spTgt spid="19"/>
                                            </p:tgtEl>
                                            <p:attrNameLst>
                                              <p:attrName>ppt_w</p:attrName>
                                            </p:attrNameLst>
                                          </p:cBhvr>
                                          <p:tavLst>
                                            <p:tav tm="0">
                                              <p:val>
                                                <p:fltVal val="0"/>
                                              </p:val>
                                            </p:tav>
                                            <p:tav tm="100000">
                                              <p:val>
                                                <p:strVal val="#ppt_w"/>
                                              </p:val>
                                            </p:tav>
                                          </p:tavLst>
                                        </p:anim>
                                        <p:anim calcmode="lin" valueType="num">
                                          <p:cBhvr>
                                            <p:cTn id="8" dur="3000" fill="hold"/>
                                            <p:tgtEl>
                                              <p:spTgt spid="19"/>
                                            </p:tgtEl>
                                            <p:attrNameLst>
                                              <p:attrName>ppt_h</p:attrName>
                                            </p:attrNameLst>
                                          </p:cBhvr>
                                          <p:tavLst>
                                            <p:tav tm="0">
                                              <p:val>
                                                <p:fltVal val="0"/>
                                              </p:val>
                                            </p:tav>
                                            <p:tav tm="100000">
                                              <p:val>
                                                <p:strVal val="#ppt_h"/>
                                              </p:val>
                                            </p:tav>
                                          </p:tavLst>
                                        </p:anim>
                                        <p:animEffect transition="in" filter="fade">
                                          <p:cBhvr>
                                            <p:cTn id="9" dur="3000"/>
                                            <p:tgtEl>
                                              <p:spTgt spid="19"/>
                                            </p:tgtEl>
                                          </p:cBhvr>
                                        </p:animEffect>
                                      </p:childTnLst>
                                    </p:cTn>
                                  </p:par>
                                </p:childTnLst>
                              </p:cTn>
                            </p:par>
                            <p:par>
                              <p:cTn id="10" fill="hold">
                                <p:stCondLst>
                                  <p:cond delay="3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18"/>
                                            </p:tgtEl>
                                            <p:attrNameLst>
                                              <p:attrName>style.visibility</p:attrName>
                                            </p:attrNameLst>
                                          </p:cBhvr>
                                          <p:to>
                                            <p:strVal val="visible"/>
                                          </p:to>
                                        </p:set>
                                        <p:anim by="(-#ppt_w*2)" calcmode="lin" valueType="num">
                                          <p:cBhvr rctx="PPT">
                                            <p:cTn id="13" dur="250" autoRev="1" fill="hold">
                                              <p:stCondLst>
                                                <p:cond delay="0"/>
                                              </p:stCondLst>
                                            </p:cTn>
                                            <p:tgtEl>
                                              <p:spTgt spid="18"/>
                                            </p:tgtEl>
                                            <p:attrNameLst>
                                              <p:attrName>ppt_w</p:attrName>
                                            </p:attrNameLst>
                                          </p:cBhvr>
                                        </p:anim>
                                        <p:anim by="(#ppt_w*0.50)" calcmode="lin" valueType="num">
                                          <p:cBhvr>
                                            <p:cTn id="14" dur="250" decel="50000" autoRev="1" fill="hold">
                                              <p:stCondLst>
                                                <p:cond delay="0"/>
                                              </p:stCondLst>
                                            </p:cTn>
                                            <p:tgtEl>
                                              <p:spTgt spid="18"/>
                                            </p:tgtEl>
                                            <p:attrNameLst>
                                              <p:attrName>ppt_x</p:attrName>
                                            </p:attrNameLst>
                                          </p:cBhvr>
                                        </p:anim>
                                        <p:anim from="(-#ppt_h/2)" to="(#ppt_y)" calcmode="lin" valueType="num">
                                          <p:cBhvr>
                                            <p:cTn id="15" dur="500" fill="hold">
                                              <p:stCondLst>
                                                <p:cond delay="0"/>
                                              </p:stCondLst>
                                            </p:cTn>
                                            <p:tgtEl>
                                              <p:spTgt spid="18"/>
                                            </p:tgtEl>
                                            <p:attrNameLst>
                                              <p:attrName>ppt_y</p:attrName>
                                            </p:attrNameLst>
                                          </p:cBhvr>
                                        </p:anim>
                                        <p:animRot by="21600000">
                                          <p:cBhvr>
                                            <p:cTn id="16" dur="500" fill="hold">
                                              <p:stCondLst>
                                                <p:cond delay="0"/>
                                              </p:stCondLst>
                                            </p:cTn>
                                            <p:tgtEl>
                                              <p:spTgt spid="18"/>
                                            </p:tgtEl>
                                            <p:attrNameLst>
                                              <p:attrName>r</p:attrName>
                                            </p:attrNameLst>
                                          </p:cBhvr>
                                        </p:animRot>
                                      </p:childTnLst>
                                    </p:cTn>
                                  </p:par>
                                </p:childTnLst>
                              </p:cTn>
                            </p:par>
                            <p:par>
                              <p:cTn id="17" fill="hold">
                                <p:stCondLst>
                                  <p:cond delay="4750"/>
                                </p:stCondLst>
                                <p:childTnLst>
                                  <p:par>
                                    <p:cTn id="18" presetID="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1000" fill="hold"/>
                                            <p:tgtEl>
                                              <p:spTgt spid="16"/>
                                            </p:tgtEl>
                                            <p:attrNameLst>
                                              <p:attrName>ppt_x</p:attrName>
                                            </p:attrNameLst>
                                          </p:cBhvr>
                                          <p:tavLst>
                                            <p:tav tm="0">
                                              <p:val>
                                                <p:strVal val="0-#ppt_w/2"/>
                                              </p:val>
                                            </p:tav>
                                            <p:tav tm="100000">
                                              <p:val>
                                                <p:strVal val="#ppt_x"/>
                                              </p:val>
                                            </p:tav>
                                          </p:tavLst>
                                        </p:anim>
                                        <p:anim calcmode="lin" valueType="num">
                                          <p:cBhvr additive="base">
                                            <p:cTn id="21" dur="1000" fill="hold"/>
                                            <p:tgtEl>
                                              <p:spTgt spid="16"/>
                                            </p:tgtEl>
                                            <p:attrNameLst>
                                              <p:attrName>ppt_y</p:attrName>
                                            </p:attrNameLst>
                                          </p:cBhvr>
                                          <p:tavLst>
                                            <p:tav tm="0">
                                              <p:val>
                                                <p:strVal val="#ppt_y"/>
                                              </p:val>
                                            </p:tav>
                                            <p:tav tm="100000">
                                              <p:val>
                                                <p:strVal val="#ppt_y"/>
                                              </p:val>
                                            </p:tav>
                                          </p:tavLst>
                                        </p:anim>
                                      </p:childTnLst>
                                    </p:cTn>
                                  </p:par>
                                  <p:par>
                                    <p:cTn id="22" presetID="8" presetClass="emph" presetSubtype="0" fill="hold" nodeType="withEffect">
                                      <p:stCondLst>
                                        <p:cond delay="0"/>
                                      </p:stCondLst>
                                      <p:childTnLst>
                                        <p:animRot by="21600000">
                                          <p:cBhvr>
                                            <p:cTn id="23" dur="1000" fill="hold"/>
                                            <p:tgtEl>
                                              <p:spTgt spid="16"/>
                                            </p:tgtEl>
                                            <p:attrNameLst>
                                              <p:attrName>r</p:attrName>
                                            </p:attrNameLst>
                                          </p:cBhvr>
                                        </p:animRot>
                                      </p:childTnLst>
                                    </p:cTn>
                                  </p:par>
                                  <p:par>
                                    <p:cTn id="24" presetID="2" presetClass="entr" presetSubtype="8"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1000" fill="hold"/>
                                            <p:tgtEl>
                                              <p:spTgt spid="17"/>
                                            </p:tgtEl>
                                            <p:attrNameLst>
                                              <p:attrName>ppt_x</p:attrName>
                                            </p:attrNameLst>
                                          </p:cBhvr>
                                          <p:tavLst>
                                            <p:tav tm="0">
                                              <p:val>
                                                <p:strVal val="0-#ppt_w/2"/>
                                              </p:val>
                                            </p:tav>
                                            <p:tav tm="100000">
                                              <p:val>
                                                <p:strVal val="#ppt_x"/>
                                              </p:val>
                                            </p:tav>
                                          </p:tavLst>
                                        </p:anim>
                                        <p:anim calcmode="lin" valueType="num">
                                          <p:cBhvr additive="base">
                                            <p:cTn id="27" dur="1000" fill="hold"/>
                                            <p:tgtEl>
                                              <p:spTgt spid="17"/>
                                            </p:tgtEl>
                                            <p:attrNameLst>
                                              <p:attrName>ppt_y</p:attrName>
                                            </p:attrNameLst>
                                          </p:cBhvr>
                                          <p:tavLst>
                                            <p:tav tm="0">
                                              <p:val>
                                                <p:strVal val="#ppt_y"/>
                                              </p:val>
                                            </p:tav>
                                            <p:tav tm="100000">
                                              <p:val>
                                                <p:strVal val="#ppt_y"/>
                                              </p:val>
                                            </p:tav>
                                          </p:tavLst>
                                        </p:anim>
                                      </p:childTnLst>
                                    </p:cTn>
                                  </p:par>
                                  <p:par>
                                    <p:cTn id="28" presetID="8" presetClass="emph" presetSubtype="0" fill="hold" nodeType="withEffect">
                                      <p:stCondLst>
                                        <p:cond delay="250"/>
                                      </p:stCondLst>
                                      <p:childTnLst>
                                        <p:animRot by="21600000">
                                          <p:cBhvr>
                                            <p:cTn id="29" dur="1000" fill="hold"/>
                                            <p:tgtEl>
                                              <p:spTgt spid="17"/>
                                            </p:tgtEl>
                                            <p:attrNameLst>
                                              <p:attrName>r</p:attrName>
                                            </p:attrNameLst>
                                          </p:cBhvr>
                                        </p:animRot>
                                      </p:childTnLst>
                                    </p:cTn>
                                  </p:par>
                                </p:childTnLst>
                              </p:cTn>
                            </p:par>
                            <p:par>
                              <p:cTn id="30" fill="hold">
                                <p:stCondLst>
                                  <p:cond delay="5750"/>
                                </p:stCondLst>
                                <p:childTnLst>
                                  <p:par>
                                    <p:cTn id="31" presetID="2" presetClass="entr" presetSubtype="2"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6250"/>
                                </p:stCondLst>
                                <p:childTnLst>
                                  <p:par>
                                    <p:cTn id="36" presetID="12" presetClass="entr" presetSubtype="4"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1000"/>
                                            <p:tgtEl>
                                              <p:spTgt spid="8"/>
                                            </p:tgtEl>
                                            <p:attrNameLst>
                                              <p:attrName>ppt_y</p:attrName>
                                            </p:attrNameLst>
                                          </p:cBhvr>
                                          <p:tavLst>
                                            <p:tav tm="0">
                                              <p:val>
                                                <p:strVal val="#ppt_y+#ppt_h*1.125000"/>
                                              </p:val>
                                            </p:tav>
                                            <p:tav tm="100000">
                                              <p:val>
                                                <p:strVal val="#ppt_y"/>
                                              </p:val>
                                            </p:tav>
                                          </p:tavLst>
                                        </p:anim>
                                        <p:animEffect transition="in" filter="wipe(up)">
                                          <p:cBhvr>
                                            <p:cTn id="39" dur="1000"/>
                                            <p:tgtEl>
                                              <p:spTgt spid="8"/>
                                            </p:tgtEl>
                                          </p:cBhvr>
                                        </p:animEffect>
                                      </p:childTnLst>
                                    </p:cTn>
                                  </p:par>
                                </p:childTnLst>
                              </p:cTn>
                            </p:par>
                            <p:par>
                              <p:cTn id="40" fill="hold">
                                <p:stCondLst>
                                  <p:cond delay="7250"/>
                                </p:stCondLst>
                                <p:childTnLst>
                                  <p:par>
                                    <p:cTn id="41" presetID="12" presetClass="entr" presetSubtype="4" fill="hold" grpId="0" nodeType="after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1000"/>
                                            <p:tgtEl>
                                              <p:spTgt spid="82"/>
                                            </p:tgtEl>
                                            <p:attrNameLst>
                                              <p:attrName>ppt_y</p:attrName>
                                            </p:attrNameLst>
                                          </p:cBhvr>
                                          <p:tavLst>
                                            <p:tav tm="0">
                                              <p:val>
                                                <p:strVal val="#ppt_y+#ppt_h*1.125000"/>
                                              </p:val>
                                            </p:tav>
                                            <p:tav tm="100000">
                                              <p:val>
                                                <p:strVal val="#ppt_y"/>
                                              </p:val>
                                            </p:tav>
                                          </p:tavLst>
                                        </p:anim>
                                        <p:animEffect transition="in" filter="wipe(up)">
                                          <p:cBhvr>
                                            <p:cTn id="44" dur="1000"/>
                                            <p:tgtEl>
                                              <p:spTgt spid="82"/>
                                            </p:tgtEl>
                                          </p:cBhvr>
                                        </p:animEffect>
                                      </p:childTnLst>
                                    </p:cTn>
                                  </p:par>
                                </p:childTnLst>
                              </p:cTn>
                            </p:par>
                            <p:par>
                              <p:cTn id="45" fill="hold">
                                <p:stCondLst>
                                  <p:cond delay="8250"/>
                                </p:stCondLst>
                                <p:childTnLst>
                                  <p:par>
                                    <p:cTn id="46" presetID="12" presetClass="entr" presetSubtype="4" fill="hold" grpId="0" nodeType="afterEffect">
                                      <p:stCondLst>
                                        <p:cond delay="0"/>
                                      </p:stCondLst>
                                      <p:childTnLst>
                                        <p:set>
                                          <p:cBhvr>
                                            <p:cTn id="47" dur="1" fill="hold">
                                              <p:stCondLst>
                                                <p:cond delay="0"/>
                                              </p:stCondLst>
                                            </p:cTn>
                                            <p:tgtEl>
                                              <p:spTgt spid="83"/>
                                            </p:tgtEl>
                                            <p:attrNameLst>
                                              <p:attrName>style.visibility</p:attrName>
                                            </p:attrNameLst>
                                          </p:cBhvr>
                                          <p:to>
                                            <p:strVal val="visible"/>
                                          </p:to>
                                        </p:set>
                                        <p:anim calcmode="lin" valueType="num">
                                          <p:cBhvr additive="base">
                                            <p:cTn id="48" dur="1000"/>
                                            <p:tgtEl>
                                              <p:spTgt spid="83"/>
                                            </p:tgtEl>
                                            <p:attrNameLst>
                                              <p:attrName>ppt_y</p:attrName>
                                            </p:attrNameLst>
                                          </p:cBhvr>
                                          <p:tavLst>
                                            <p:tav tm="0">
                                              <p:val>
                                                <p:strVal val="#ppt_y+#ppt_h*1.125000"/>
                                              </p:val>
                                            </p:tav>
                                            <p:tav tm="100000">
                                              <p:val>
                                                <p:strVal val="#ppt_y"/>
                                              </p:val>
                                            </p:tav>
                                          </p:tavLst>
                                        </p:anim>
                                        <p:animEffect transition="in" filter="wipe(up)">
                                          <p:cBhvr>
                                            <p:cTn id="49"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8" grpId="0"/>
          <p:bldP spid="82" grpId="0"/>
          <p:bldP spid="83"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a:xfrm>
            <a:off x="486225" y="2637956"/>
            <a:ext cx="3882887" cy="1219200"/>
          </a:xfrm>
          <a:prstGeom prst="homePlate">
            <a:avLst/>
          </a:prstGeom>
          <a:solidFill>
            <a:srgbClr val="ED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出自【趣你的PPT】(微信:qunideppt)：最优质的PPT资源库"/>
          <p:cNvSpPr/>
          <p:nvPr/>
        </p:nvSpPr>
        <p:spPr>
          <a:xfrm>
            <a:off x="486224" y="4049312"/>
            <a:ext cx="3882887" cy="1219200"/>
          </a:xfrm>
          <a:prstGeom prst="homePlate">
            <a:avLst/>
          </a:prstGeom>
          <a:solidFill>
            <a:srgbClr val="ED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出自【趣你的PPT】(微信:qunideppt)：最优质的PPT资源库"/>
          <p:cNvSpPr/>
          <p:nvPr/>
        </p:nvSpPr>
        <p:spPr>
          <a:xfrm>
            <a:off x="486224" y="1226600"/>
            <a:ext cx="3882887" cy="1219200"/>
          </a:xfrm>
          <a:prstGeom prst="homePlate">
            <a:avLst/>
          </a:prstGeom>
          <a:solidFill>
            <a:srgbClr val="ED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p:nvPr/>
        </p:nvSpPr>
        <p:spPr>
          <a:xfrm>
            <a:off x="486224" y="1226600"/>
            <a:ext cx="2531165" cy="1219200"/>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出自【趣你的PPT】(微信:qunideppt)：最优质的PPT资源库"/>
          <p:cNvSpPr/>
          <p:nvPr/>
        </p:nvSpPr>
        <p:spPr>
          <a:xfrm>
            <a:off x="486224" y="2637956"/>
            <a:ext cx="2531165" cy="1219200"/>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出自【趣你的PPT】(微信:qunideppt)：最优质的PPT资源库"/>
          <p:cNvSpPr/>
          <p:nvPr/>
        </p:nvSpPr>
        <p:spPr>
          <a:xfrm>
            <a:off x="486224" y="4049312"/>
            <a:ext cx="2531165" cy="1219200"/>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19出自【趣你的PPT】(微信:qunideppt)：最优质的PPT资源库"/>
          <p:cNvGrpSpPr/>
          <p:nvPr/>
        </p:nvGrpSpPr>
        <p:grpSpPr>
          <a:xfrm>
            <a:off x="687974" y="1477425"/>
            <a:ext cx="944562" cy="717550"/>
            <a:chOff x="2692810" y="1446126"/>
            <a:chExt cx="944562" cy="717550"/>
          </a:xfrm>
        </p:grpSpPr>
        <p:sp>
          <p:nvSpPr>
            <p:cNvPr id="21" name="出自【趣你的PPT】(微信:qunideppt)：最优质的PPT资源库"/>
            <p:cNvSpPr/>
            <p:nvPr/>
          </p:nvSpPr>
          <p:spPr bwMode="auto">
            <a:xfrm>
              <a:off x="2692810" y="1563601"/>
              <a:ext cx="282575"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2" name="出自【趣你的PPT】(微信:qunideppt)：最优质的PPT资源库"/>
            <p:cNvSpPr>
              <a:spLocks noChangeArrowheads="1"/>
            </p:cNvSpPr>
            <p:nvPr/>
          </p:nvSpPr>
          <p:spPr bwMode="auto">
            <a:xfrm>
              <a:off x="2781710" y="1446126"/>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3" name="出自【趣你的PPT】(微信:qunideppt)：最优质的PPT资源库"/>
            <p:cNvSpPr/>
            <p:nvPr/>
          </p:nvSpPr>
          <p:spPr bwMode="auto">
            <a:xfrm>
              <a:off x="3023010" y="1563601"/>
              <a:ext cx="284163" cy="600075"/>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4" name="出自【趣你的PPT】(微信:qunideppt)：最优质的PPT资源库"/>
            <p:cNvSpPr>
              <a:spLocks noChangeArrowheads="1"/>
            </p:cNvSpPr>
            <p:nvPr/>
          </p:nvSpPr>
          <p:spPr bwMode="auto">
            <a:xfrm>
              <a:off x="3107147" y="1446126"/>
              <a:ext cx="109538"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5" name="出自【趣你的PPT】(微信:qunideppt)：最优质的PPT资源库"/>
            <p:cNvSpPr/>
            <p:nvPr/>
          </p:nvSpPr>
          <p:spPr bwMode="auto">
            <a:xfrm>
              <a:off x="3354797" y="1563601"/>
              <a:ext cx="282575" cy="600075"/>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出自【趣你的PPT】(微信:qunideppt)：最优质的PPT资源库"/>
            <p:cNvSpPr>
              <a:spLocks noChangeArrowheads="1"/>
            </p:cNvSpPr>
            <p:nvPr/>
          </p:nvSpPr>
          <p:spPr bwMode="auto">
            <a:xfrm>
              <a:off x="3443697" y="1446126"/>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27" name="Group 26出自【趣你的PPT】(微信:qunideppt)：最优质的PPT资源库"/>
          <p:cNvGrpSpPr/>
          <p:nvPr/>
        </p:nvGrpSpPr>
        <p:grpSpPr>
          <a:xfrm>
            <a:off x="684799" y="2888781"/>
            <a:ext cx="1272825" cy="720862"/>
            <a:chOff x="2252661" y="3020529"/>
            <a:chExt cx="1272825" cy="720862"/>
          </a:xfrm>
        </p:grpSpPr>
        <p:grpSp>
          <p:nvGrpSpPr>
            <p:cNvPr id="28" name="组合 27"/>
            <p:cNvGrpSpPr/>
            <p:nvPr/>
          </p:nvGrpSpPr>
          <p:grpSpPr>
            <a:xfrm>
              <a:off x="2252661" y="3020529"/>
              <a:ext cx="944562" cy="717550"/>
              <a:chOff x="2692810" y="1446126"/>
              <a:chExt cx="944562" cy="717550"/>
            </a:xfrm>
          </p:grpSpPr>
          <p:sp>
            <p:nvSpPr>
              <p:cNvPr id="32" name="出自【趣你的PPT】(微信:qunideppt)：最优质的PPT资源库"/>
              <p:cNvSpPr/>
              <p:nvPr/>
            </p:nvSpPr>
            <p:spPr bwMode="auto">
              <a:xfrm>
                <a:off x="2692810" y="1563601"/>
                <a:ext cx="282575"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3" name="出自【趣你的PPT】(微信:qunideppt)：最优质的PPT资源库"/>
              <p:cNvSpPr>
                <a:spLocks noChangeArrowheads="1"/>
              </p:cNvSpPr>
              <p:nvPr/>
            </p:nvSpPr>
            <p:spPr bwMode="auto">
              <a:xfrm>
                <a:off x="2781710" y="1446126"/>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4" name="出自【趣你的PPT】(微信:qunideppt)：最优质的PPT资源库"/>
              <p:cNvSpPr/>
              <p:nvPr/>
            </p:nvSpPr>
            <p:spPr bwMode="auto">
              <a:xfrm>
                <a:off x="3023010" y="1563601"/>
                <a:ext cx="284163" cy="600075"/>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5" name="出自【趣你的PPT】(微信:qunideppt)：最优质的PPT资源库"/>
              <p:cNvSpPr>
                <a:spLocks noChangeArrowheads="1"/>
              </p:cNvSpPr>
              <p:nvPr/>
            </p:nvSpPr>
            <p:spPr bwMode="auto">
              <a:xfrm>
                <a:off x="3107147" y="1446126"/>
                <a:ext cx="109538"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6" name="出自【趣你的PPT】(微信:qunideppt)：最优质的PPT资源库"/>
              <p:cNvSpPr/>
              <p:nvPr/>
            </p:nvSpPr>
            <p:spPr bwMode="auto">
              <a:xfrm>
                <a:off x="3354797" y="1563601"/>
                <a:ext cx="282575" cy="600075"/>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7" name="出自【趣你的PPT】(微信:qunideppt)：最优质的PPT资源库"/>
              <p:cNvSpPr>
                <a:spLocks noChangeArrowheads="1"/>
              </p:cNvSpPr>
              <p:nvPr/>
            </p:nvSpPr>
            <p:spPr bwMode="auto">
              <a:xfrm>
                <a:off x="3443697" y="1446126"/>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29" name="组合 28"/>
            <p:cNvGrpSpPr/>
            <p:nvPr/>
          </p:nvGrpSpPr>
          <p:grpSpPr>
            <a:xfrm>
              <a:off x="3242911" y="3023841"/>
              <a:ext cx="282575" cy="717550"/>
              <a:chOff x="3067048" y="3172929"/>
              <a:chExt cx="282575" cy="717550"/>
            </a:xfrm>
          </p:grpSpPr>
          <p:sp>
            <p:nvSpPr>
              <p:cNvPr id="30" name="出自【趣你的PPT】(微信:qunideppt)：最优质的PPT资源库"/>
              <p:cNvSpPr/>
              <p:nvPr/>
            </p:nvSpPr>
            <p:spPr bwMode="auto">
              <a:xfrm>
                <a:off x="3067048" y="3290404"/>
                <a:ext cx="282575" cy="600075"/>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1" name="出自【趣你的PPT】(微信:qunideppt)：最优质的PPT资源库"/>
              <p:cNvSpPr>
                <a:spLocks noChangeArrowheads="1"/>
              </p:cNvSpPr>
              <p:nvPr/>
            </p:nvSpPr>
            <p:spPr bwMode="auto">
              <a:xfrm>
                <a:off x="3155948" y="3172929"/>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pSp>
      <p:grpSp>
        <p:nvGrpSpPr>
          <p:cNvPr id="38" name="Group 37出自【趣你的PPT】(微信:qunideppt)：最优质的PPT资源库"/>
          <p:cNvGrpSpPr/>
          <p:nvPr/>
        </p:nvGrpSpPr>
        <p:grpSpPr>
          <a:xfrm>
            <a:off x="688248" y="4279017"/>
            <a:ext cx="1610543" cy="720862"/>
            <a:chOff x="2256110" y="4410765"/>
            <a:chExt cx="1610543" cy="720862"/>
          </a:xfrm>
        </p:grpSpPr>
        <p:grpSp>
          <p:nvGrpSpPr>
            <p:cNvPr id="39" name="组合 38"/>
            <p:cNvGrpSpPr/>
            <p:nvPr/>
          </p:nvGrpSpPr>
          <p:grpSpPr>
            <a:xfrm>
              <a:off x="2256110" y="4410765"/>
              <a:ext cx="944562" cy="717550"/>
              <a:chOff x="2692810" y="1446126"/>
              <a:chExt cx="944562" cy="717550"/>
            </a:xfrm>
          </p:grpSpPr>
          <p:sp>
            <p:nvSpPr>
              <p:cNvPr id="46" name="出自【趣你的PPT】(微信:qunideppt)：最优质的PPT资源库"/>
              <p:cNvSpPr/>
              <p:nvPr/>
            </p:nvSpPr>
            <p:spPr bwMode="auto">
              <a:xfrm>
                <a:off x="2692810" y="1563601"/>
                <a:ext cx="282575"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7" name="出自【趣你的PPT】(微信:qunideppt)：最优质的PPT资源库"/>
              <p:cNvSpPr>
                <a:spLocks noChangeArrowheads="1"/>
              </p:cNvSpPr>
              <p:nvPr/>
            </p:nvSpPr>
            <p:spPr bwMode="auto">
              <a:xfrm>
                <a:off x="2781710" y="1446126"/>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8" name="出自【趣你的PPT】(微信:qunideppt)：最优质的PPT资源库"/>
              <p:cNvSpPr/>
              <p:nvPr/>
            </p:nvSpPr>
            <p:spPr bwMode="auto">
              <a:xfrm>
                <a:off x="3023010" y="1563601"/>
                <a:ext cx="284163" cy="600075"/>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9" name="出自【趣你的PPT】(微信:qunideppt)：最优质的PPT资源库"/>
              <p:cNvSpPr>
                <a:spLocks noChangeArrowheads="1"/>
              </p:cNvSpPr>
              <p:nvPr/>
            </p:nvSpPr>
            <p:spPr bwMode="auto">
              <a:xfrm>
                <a:off x="3107147" y="1446126"/>
                <a:ext cx="109538"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50" name="出自【趣你的PPT】(微信:qunideppt)：最优质的PPT资源库"/>
              <p:cNvSpPr/>
              <p:nvPr/>
            </p:nvSpPr>
            <p:spPr bwMode="auto">
              <a:xfrm>
                <a:off x="3354797" y="1563601"/>
                <a:ext cx="282575" cy="600075"/>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51" name="出自【趣你的PPT】(微信:qunideppt)：最优质的PPT资源库"/>
              <p:cNvSpPr>
                <a:spLocks noChangeArrowheads="1"/>
              </p:cNvSpPr>
              <p:nvPr/>
            </p:nvSpPr>
            <p:spPr bwMode="auto">
              <a:xfrm>
                <a:off x="3443697" y="1446126"/>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40" name="组合 39"/>
            <p:cNvGrpSpPr/>
            <p:nvPr/>
          </p:nvGrpSpPr>
          <p:grpSpPr>
            <a:xfrm>
              <a:off x="3246360" y="4414077"/>
              <a:ext cx="282575" cy="717550"/>
              <a:chOff x="3067048" y="3172929"/>
              <a:chExt cx="282575" cy="717550"/>
            </a:xfrm>
          </p:grpSpPr>
          <p:sp>
            <p:nvSpPr>
              <p:cNvPr id="44" name="出自【趣你的PPT】(微信:qunideppt)：最优质的PPT资源库"/>
              <p:cNvSpPr/>
              <p:nvPr/>
            </p:nvSpPr>
            <p:spPr bwMode="auto">
              <a:xfrm>
                <a:off x="3067048" y="3290404"/>
                <a:ext cx="282575" cy="600075"/>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5" name="出自【趣你的PPT】(微信:qunideppt)：最优质的PPT资源库"/>
              <p:cNvSpPr>
                <a:spLocks noChangeArrowheads="1"/>
              </p:cNvSpPr>
              <p:nvPr/>
            </p:nvSpPr>
            <p:spPr bwMode="auto">
              <a:xfrm>
                <a:off x="3155948" y="3172929"/>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41" name="组合 40"/>
            <p:cNvGrpSpPr/>
            <p:nvPr/>
          </p:nvGrpSpPr>
          <p:grpSpPr>
            <a:xfrm>
              <a:off x="3584078" y="4410765"/>
              <a:ext cx="282575" cy="717550"/>
              <a:chOff x="3067048" y="3172929"/>
              <a:chExt cx="282575" cy="717550"/>
            </a:xfrm>
          </p:grpSpPr>
          <p:sp>
            <p:nvSpPr>
              <p:cNvPr id="42" name="出自【趣你的PPT】(微信:qunideppt)：最优质的PPT资源库"/>
              <p:cNvSpPr/>
              <p:nvPr/>
            </p:nvSpPr>
            <p:spPr bwMode="auto">
              <a:xfrm>
                <a:off x="3067048" y="3290404"/>
                <a:ext cx="282575" cy="600075"/>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3" name="出自【趣你的PPT】(微信:qunideppt)：最优质的PPT资源库"/>
              <p:cNvSpPr>
                <a:spLocks noChangeArrowheads="1"/>
              </p:cNvSpPr>
              <p:nvPr/>
            </p:nvSpPr>
            <p:spPr bwMode="auto">
              <a:xfrm>
                <a:off x="3155948" y="3172929"/>
                <a:ext cx="111125" cy="111125"/>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pSp>
      <p:grpSp>
        <p:nvGrpSpPr>
          <p:cNvPr id="52" name="Group 51出自【趣你的PPT】(微信:qunideppt)：最优质的PPT资源库"/>
          <p:cNvGrpSpPr/>
          <p:nvPr/>
        </p:nvGrpSpPr>
        <p:grpSpPr>
          <a:xfrm>
            <a:off x="4780746" y="1201503"/>
            <a:ext cx="3564904" cy="1623103"/>
            <a:chOff x="4639078" y="1373008"/>
            <a:chExt cx="3564904" cy="1623103"/>
          </a:xfrm>
        </p:grpSpPr>
        <p:sp>
          <p:nvSpPr>
            <p:cNvPr id="53" name="出自【趣你的PPT】(微信:qunideppt)：最优质的PPT资源库"/>
            <p:cNvSpPr txBox="1"/>
            <p:nvPr/>
          </p:nvSpPr>
          <p:spPr>
            <a:xfrm>
              <a:off x="4639078" y="1611116"/>
              <a:ext cx="3564904" cy="1384995"/>
            </a:xfrm>
            <a:prstGeom prst="rect">
              <a:avLst/>
            </a:prstGeom>
            <a:noFill/>
          </p:spPr>
          <p:txBody>
            <a:bodyPr wrap="square" rtlCol="0">
              <a:spAutoFit/>
            </a:bodyPr>
            <a:lstStyle/>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4" name="出自【趣你的PPT】(微信:qunideppt)：最优质的PPT资源库"/>
            <p:cNvSpPr txBox="1"/>
            <p:nvPr/>
          </p:nvSpPr>
          <p:spPr>
            <a:xfrm>
              <a:off x="4639078" y="1373008"/>
              <a:ext cx="239864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单击此处添加文字</a:t>
              </a:r>
            </a:p>
          </p:txBody>
        </p:sp>
      </p:grpSp>
      <p:grpSp>
        <p:nvGrpSpPr>
          <p:cNvPr id="55" name="Group 54出自【趣你的PPT】(微信:qunideppt)：最优质的PPT资源库"/>
          <p:cNvGrpSpPr/>
          <p:nvPr/>
        </p:nvGrpSpPr>
        <p:grpSpPr>
          <a:xfrm>
            <a:off x="4780746" y="2665868"/>
            <a:ext cx="3564904" cy="1603117"/>
            <a:chOff x="4639078" y="2837373"/>
            <a:chExt cx="3564904" cy="1603117"/>
          </a:xfrm>
        </p:grpSpPr>
        <p:sp>
          <p:nvSpPr>
            <p:cNvPr id="56" name="出自【趣你的PPT】(微信:qunideppt)：最优质的PPT资源库"/>
            <p:cNvSpPr txBox="1"/>
            <p:nvPr/>
          </p:nvSpPr>
          <p:spPr>
            <a:xfrm>
              <a:off x="4639078" y="3055495"/>
              <a:ext cx="3564904" cy="1384995"/>
            </a:xfrm>
            <a:prstGeom prst="rect">
              <a:avLst/>
            </a:prstGeom>
            <a:noFill/>
          </p:spPr>
          <p:txBody>
            <a:bodyPr wrap="square" rtlCol="0">
              <a:spAutoFit/>
            </a:bodyPr>
            <a:lstStyle/>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7" name="出自【趣你的PPT】(微信:qunideppt)：最优质的PPT资源库"/>
            <p:cNvSpPr txBox="1"/>
            <p:nvPr/>
          </p:nvSpPr>
          <p:spPr>
            <a:xfrm>
              <a:off x="4639078" y="2837373"/>
              <a:ext cx="239864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单击此处添加文字</a:t>
              </a:r>
            </a:p>
          </p:txBody>
        </p:sp>
      </p:grpSp>
      <p:grpSp>
        <p:nvGrpSpPr>
          <p:cNvPr id="58" name="Group 57出自【趣你的PPT】(微信:qunideppt)：最优质的PPT资源库"/>
          <p:cNvGrpSpPr/>
          <p:nvPr/>
        </p:nvGrpSpPr>
        <p:grpSpPr>
          <a:xfrm>
            <a:off x="4775746" y="4130233"/>
            <a:ext cx="3564904" cy="1596310"/>
            <a:chOff x="4634078" y="4301738"/>
            <a:chExt cx="3564904" cy="1596310"/>
          </a:xfrm>
        </p:grpSpPr>
        <p:sp>
          <p:nvSpPr>
            <p:cNvPr id="59" name="出自【趣你的PPT】(微信:qunideppt)：最优质的PPT资源库"/>
            <p:cNvSpPr txBox="1"/>
            <p:nvPr/>
          </p:nvSpPr>
          <p:spPr>
            <a:xfrm>
              <a:off x="4634078" y="4513053"/>
              <a:ext cx="3564904" cy="1384995"/>
            </a:xfrm>
            <a:prstGeom prst="rect">
              <a:avLst/>
            </a:prstGeom>
            <a:noFill/>
          </p:spPr>
          <p:txBody>
            <a:bodyPr wrap="square" rtlCol="0">
              <a:spAutoFit/>
            </a:bodyPr>
            <a:lstStyle/>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0" name="出自【趣你的PPT】(微信:qunideppt)：最优质的PPT资源库"/>
            <p:cNvSpPr txBox="1"/>
            <p:nvPr/>
          </p:nvSpPr>
          <p:spPr>
            <a:xfrm>
              <a:off x="4639078" y="4301738"/>
              <a:ext cx="239864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单击此处添加文字</a:t>
              </a:r>
            </a:p>
          </p:txBody>
        </p:sp>
      </p:grpSp>
      <p:grpSp>
        <p:nvGrpSpPr>
          <p:cNvPr id="61" name="Group 60出自【趣你的PPT】(微信:qunideppt)：最优质的PPT资源库"/>
          <p:cNvGrpSpPr/>
          <p:nvPr/>
        </p:nvGrpSpPr>
        <p:grpSpPr>
          <a:xfrm>
            <a:off x="9652554" y="1226600"/>
            <a:ext cx="1013861" cy="1174034"/>
            <a:chOff x="9510886" y="1398105"/>
            <a:chExt cx="1013861" cy="1174034"/>
          </a:xfrm>
        </p:grpSpPr>
        <p:sp>
          <p:nvSpPr>
            <p:cNvPr id="62" name="出自【趣你的PPT】(微信:qunideppt)：最优质的PPT资源库"/>
            <p:cNvSpPr/>
            <p:nvPr/>
          </p:nvSpPr>
          <p:spPr>
            <a:xfrm>
              <a:off x="9510886" y="1398105"/>
              <a:ext cx="1013861" cy="1174034"/>
            </a:xfrm>
            <a:prstGeom prst="triangle">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出自【趣你的PPT】(微信:qunideppt)：最优质的PPT资源库"/>
            <p:cNvSpPr txBox="1"/>
            <p:nvPr/>
          </p:nvSpPr>
          <p:spPr>
            <a:xfrm>
              <a:off x="9687339" y="2118948"/>
              <a:ext cx="784399"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文本</a:t>
              </a:r>
            </a:p>
          </p:txBody>
        </p:sp>
      </p:grpSp>
      <p:grpSp>
        <p:nvGrpSpPr>
          <p:cNvPr id="64" name="Group 63出自【趣你的PPT】(微信:qunideppt)：最优质的PPT资源库"/>
          <p:cNvGrpSpPr/>
          <p:nvPr/>
        </p:nvGrpSpPr>
        <p:grpSpPr>
          <a:xfrm>
            <a:off x="9021066" y="2836035"/>
            <a:ext cx="2252869" cy="1035051"/>
            <a:chOff x="8879398" y="3007540"/>
            <a:chExt cx="2252869" cy="1035051"/>
          </a:xfrm>
        </p:grpSpPr>
        <p:sp>
          <p:nvSpPr>
            <p:cNvPr id="65" name="出自【趣你的PPT】(微信:qunideppt)：最优质的PPT资源库"/>
            <p:cNvSpPr/>
            <p:nvPr/>
          </p:nvSpPr>
          <p:spPr>
            <a:xfrm>
              <a:off x="8879398" y="3007540"/>
              <a:ext cx="2252869" cy="1035051"/>
            </a:xfrm>
            <a:prstGeom prst="trapezoid">
              <a:avLst>
                <a:gd name="adj" fmla="val 42790"/>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出自【趣你的PPT】(微信:qunideppt)：最优质的PPT资源库"/>
            <p:cNvSpPr txBox="1"/>
            <p:nvPr/>
          </p:nvSpPr>
          <p:spPr>
            <a:xfrm>
              <a:off x="9510886" y="3443886"/>
              <a:ext cx="1045459"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文本</a:t>
              </a:r>
            </a:p>
          </p:txBody>
        </p:sp>
      </p:grpSp>
      <p:grpSp>
        <p:nvGrpSpPr>
          <p:cNvPr id="67" name="Group 66出自【趣你的PPT】(微信:qunideppt)：最优质的PPT资源库"/>
          <p:cNvGrpSpPr/>
          <p:nvPr/>
        </p:nvGrpSpPr>
        <p:grpSpPr>
          <a:xfrm>
            <a:off x="8363464" y="4306488"/>
            <a:ext cx="3585891" cy="1035051"/>
            <a:chOff x="8221796" y="4477993"/>
            <a:chExt cx="3585891" cy="1035051"/>
          </a:xfrm>
        </p:grpSpPr>
        <p:sp>
          <p:nvSpPr>
            <p:cNvPr id="68" name="出自【趣你的PPT】(微信:qunideppt)：最优质的PPT资源库"/>
            <p:cNvSpPr/>
            <p:nvPr/>
          </p:nvSpPr>
          <p:spPr>
            <a:xfrm>
              <a:off x="8221796" y="4477993"/>
              <a:ext cx="3585891" cy="1035051"/>
            </a:xfrm>
            <a:prstGeom prst="trapezoid">
              <a:avLst>
                <a:gd name="adj" fmla="val 42790"/>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出自【趣你的PPT】(微信:qunideppt)：最优质的PPT资源库"/>
            <p:cNvSpPr txBox="1"/>
            <p:nvPr/>
          </p:nvSpPr>
          <p:spPr>
            <a:xfrm>
              <a:off x="9375085" y="4805158"/>
              <a:ext cx="1408905" cy="707886"/>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文本</a:t>
              </a:r>
            </a:p>
          </p:txBody>
        </p:sp>
      </p:grpSp>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4000">
                                          <p:cBhvr additive="base">
                                            <p:cTn id="7" dur="500" fill="hold"/>
                                            <p:tgtEl>
                                              <p:spTgt spid="16"/>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4000">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14:bounceEnd="44000">
                                          <p:cBhvr additive="base">
                                            <p:cTn id="11" dur="500" fill="hold"/>
                                            <p:tgtEl>
                                              <p:spTgt spid="8"/>
                                            </p:tgtEl>
                                            <p:attrNameLst>
                                              <p:attrName>ppt_x</p:attrName>
                                            </p:attrNameLst>
                                          </p:cBhvr>
                                          <p:tavLst>
                                            <p:tav tm="0">
                                              <p:val>
                                                <p:strVal val="0-#ppt_w/2"/>
                                              </p:val>
                                            </p:tav>
                                            <p:tav tm="100000">
                                              <p:val>
                                                <p:strVal val="#ppt_x"/>
                                              </p:val>
                                            </p:tav>
                                          </p:tavLst>
                                        </p:anim>
                                        <p:anim calcmode="lin" valueType="num" p14:bounceEnd="44000">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4000">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14:bounceEnd="44000">
                                          <p:cBhvr additive="base">
                                            <p:cTn id="15"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2500"/>
                                </p:stCondLst>
                                <p:childTnLst>
                                  <p:par>
                                    <p:cTn id="40" presetID="52" presetClass="entr" presetSubtype="0"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Scale>
                                          <p:cBhvr>
                                            <p:cTn id="42"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52"/>
                                            </p:tgtEl>
                                            <p:attrNameLst>
                                              <p:attrName>ppt_x</p:attrName>
                                              <p:attrName>ppt_y</p:attrName>
                                            </p:attrNameLst>
                                          </p:cBhvr>
                                        </p:animMotion>
                                        <p:animEffect transition="in" filter="fade">
                                          <p:cBhvr>
                                            <p:cTn id="44" dur="1000"/>
                                            <p:tgtEl>
                                              <p:spTgt spid="52"/>
                                            </p:tgtEl>
                                          </p:cBhvr>
                                        </p:animEffect>
                                      </p:childTnLst>
                                    </p:cTn>
                                  </p:par>
                                </p:childTnLst>
                              </p:cTn>
                            </p:par>
                            <p:par>
                              <p:cTn id="45" fill="hold">
                                <p:stCondLst>
                                  <p:cond delay="3500"/>
                                </p:stCondLst>
                                <p:childTnLst>
                                  <p:par>
                                    <p:cTn id="46" presetID="52" presetClass="entr" presetSubtype="0"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Scale>
                                          <p:cBhvr>
                                            <p:cTn id="48" dur="1000" decel="50000" fill="hold">
                                              <p:stCondLst>
                                                <p:cond delay="0"/>
                                              </p:stCondLst>
                                            </p:cTn>
                                            <p:tgtEl>
                                              <p:spTgt spid="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55"/>
                                            </p:tgtEl>
                                            <p:attrNameLst>
                                              <p:attrName>ppt_x</p:attrName>
                                              <p:attrName>ppt_y</p:attrName>
                                            </p:attrNameLst>
                                          </p:cBhvr>
                                        </p:animMotion>
                                        <p:animEffect transition="in" filter="fade">
                                          <p:cBhvr>
                                            <p:cTn id="50" dur="1000"/>
                                            <p:tgtEl>
                                              <p:spTgt spid="55"/>
                                            </p:tgtEl>
                                          </p:cBhvr>
                                        </p:animEffect>
                                      </p:childTnLst>
                                    </p:cTn>
                                  </p:par>
                                </p:childTnLst>
                              </p:cTn>
                            </p:par>
                            <p:par>
                              <p:cTn id="51" fill="hold">
                                <p:stCondLst>
                                  <p:cond delay="4500"/>
                                </p:stCondLst>
                                <p:childTnLst>
                                  <p:par>
                                    <p:cTn id="52" presetID="52" presetClass="entr" presetSubtype="0" fill="hold" nodeType="afterEffect">
                                      <p:stCondLst>
                                        <p:cond delay="0"/>
                                      </p:stCondLst>
                                      <p:childTnLst>
                                        <p:set>
                                          <p:cBhvr>
                                            <p:cTn id="53" dur="1" fill="hold">
                                              <p:stCondLst>
                                                <p:cond delay="0"/>
                                              </p:stCondLst>
                                            </p:cTn>
                                            <p:tgtEl>
                                              <p:spTgt spid="58"/>
                                            </p:tgtEl>
                                            <p:attrNameLst>
                                              <p:attrName>style.visibility</p:attrName>
                                            </p:attrNameLst>
                                          </p:cBhvr>
                                          <p:to>
                                            <p:strVal val="visible"/>
                                          </p:to>
                                        </p:set>
                                        <p:animScale>
                                          <p:cBhvr>
                                            <p:cTn id="54" dur="1000" decel="50000" fill="hold">
                                              <p:stCondLst>
                                                <p:cond delay="0"/>
                                              </p:stCondLst>
                                            </p:cTn>
                                            <p:tgtEl>
                                              <p:spTgt spid="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58"/>
                                            </p:tgtEl>
                                            <p:attrNameLst>
                                              <p:attrName>ppt_x</p:attrName>
                                              <p:attrName>ppt_y</p:attrName>
                                            </p:attrNameLst>
                                          </p:cBhvr>
                                        </p:animMotion>
                                        <p:animEffect transition="in" filter="fade">
                                          <p:cBhvr>
                                            <p:cTn id="56" dur="1000"/>
                                            <p:tgtEl>
                                              <p:spTgt spid="58"/>
                                            </p:tgtEl>
                                          </p:cBhvr>
                                        </p:animEffect>
                                      </p:childTnLst>
                                    </p:cTn>
                                  </p:par>
                                </p:childTnLst>
                              </p:cTn>
                            </p:par>
                            <p:par>
                              <p:cTn id="57" fill="hold">
                                <p:stCondLst>
                                  <p:cond delay="5500"/>
                                </p:stCondLst>
                                <p:childTnLst>
                                  <p:par>
                                    <p:cTn id="58" presetID="2" presetClass="entr" presetSubtype="1" fill="hold" nodeType="afterEffect" p14:presetBounceEnd="52000">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14:bounceEnd="52000">
                                          <p:cBhvr additive="base">
                                            <p:cTn id="60" dur="500" fill="hold"/>
                                            <p:tgtEl>
                                              <p:spTgt spid="67"/>
                                            </p:tgtEl>
                                            <p:attrNameLst>
                                              <p:attrName>ppt_x</p:attrName>
                                            </p:attrNameLst>
                                          </p:cBhvr>
                                          <p:tavLst>
                                            <p:tav tm="0">
                                              <p:val>
                                                <p:strVal val="#ppt_x"/>
                                              </p:val>
                                            </p:tav>
                                            <p:tav tm="100000">
                                              <p:val>
                                                <p:strVal val="#ppt_x"/>
                                              </p:val>
                                            </p:tav>
                                          </p:tavLst>
                                        </p:anim>
                                        <p:anim calcmode="lin" valueType="num" p14:bounceEnd="52000">
                                          <p:cBhvr additive="base">
                                            <p:cTn id="61" dur="500" fill="hold"/>
                                            <p:tgtEl>
                                              <p:spTgt spid="67"/>
                                            </p:tgtEl>
                                            <p:attrNameLst>
                                              <p:attrName>ppt_y</p:attrName>
                                            </p:attrNameLst>
                                          </p:cBhvr>
                                          <p:tavLst>
                                            <p:tav tm="0">
                                              <p:val>
                                                <p:strVal val="0-#ppt_h/2"/>
                                              </p:val>
                                            </p:tav>
                                            <p:tav tm="100000">
                                              <p:val>
                                                <p:strVal val="#ppt_y"/>
                                              </p:val>
                                            </p:tav>
                                          </p:tavLst>
                                        </p:anim>
                                      </p:childTnLst>
                                    </p:cTn>
                                  </p:par>
                                </p:childTnLst>
                              </p:cTn>
                            </p:par>
                            <p:par>
                              <p:cTn id="62" fill="hold">
                                <p:stCondLst>
                                  <p:cond delay="6000"/>
                                </p:stCondLst>
                                <p:childTnLst>
                                  <p:par>
                                    <p:cTn id="63" presetID="2" presetClass="entr" presetSubtype="1" fill="hold" nodeType="afterEffect" p14:presetBounceEnd="52000">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14:bounceEnd="52000">
                                          <p:cBhvr additive="base">
                                            <p:cTn id="65" dur="500" fill="hold"/>
                                            <p:tgtEl>
                                              <p:spTgt spid="64"/>
                                            </p:tgtEl>
                                            <p:attrNameLst>
                                              <p:attrName>ppt_x</p:attrName>
                                            </p:attrNameLst>
                                          </p:cBhvr>
                                          <p:tavLst>
                                            <p:tav tm="0">
                                              <p:val>
                                                <p:strVal val="#ppt_x"/>
                                              </p:val>
                                            </p:tav>
                                            <p:tav tm="100000">
                                              <p:val>
                                                <p:strVal val="#ppt_x"/>
                                              </p:val>
                                            </p:tav>
                                          </p:tavLst>
                                        </p:anim>
                                        <p:anim calcmode="lin" valueType="num" p14:bounceEnd="52000">
                                          <p:cBhvr additive="base">
                                            <p:cTn id="66" dur="500" fill="hold"/>
                                            <p:tgtEl>
                                              <p:spTgt spid="64"/>
                                            </p:tgtEl>
                                            <p:attrNameLst>
                                              <p:attrName>ppt_y</p:attrName>
                                            </p:attrNameLst>
                                          </p:cBhvr>
                                          <p:tavLst>
                                            <p:tav tm="0">
                                              <p:val>
                                                <p:strVal val="0-#ppt_h/2"/>
                                              </p:val>
                                            </p:tav>
                                            <p:tav tm="100000">
                                              <p:val>
                                                <p:strVal val="#ppt_y"/>
                                              </p:val>
                                            </p:tav>
                                          </p:tavLst>
                                        </p:anim>
                                      </p:childTnLst>
                                    </p:cTn>
                                  </p:par>
                                </p:childTnLst>
                              </p:cTn>
                            </p:par>
                            <p:par>
                              <p:cTn id="67" fill="hold">
                                <p:stCondLst>
                                  <p:cond delay="6500"/>
                                </p:stCondLst>
                                <p:childTnLst>
                                  <p:par>
                                    <p:cTn id="68" presetID="2" presetClass="entr" presetSubtype="1" fill="hold" nodeType="afterEffect" p14:presetBounceEnd="52000">
                                      <p:stCondLst>
                                        <p:cond delay="0"/>
                                      </p:stCondLst>
                                      <p:childTnLst>
                                        <p:set>
                                          <p:cBhvr>
                                            <p:cTn id="69" dur="1" fill="hold">
                                              <p:stCondLst>
                                                <p:cond delay="0"/>
                                              </p:stCondLst>
                                            </p:cTn>
                                            <p:tgtEl>
                                              <p:spTgt spid="61"/>
                                            </p:tgtEl>
                                            <p:attrNameLst>
                                              <p:attrName>style.visibility</p:attrName>
                                            </p:attrNameLst>
                                          </p:cBhvr>
                                          <p:to>
                                            <p:strVal val="visible"/>
                                          </p:to>
                                        </p:set>
                                        <p:anim calcmode="lin" valueType="num" p14:bounceEnd="52000">
                                          <p:cBhvr additive="base">
                                            <p:cTn id="70" dur="500" fill="hold"/>
                                            <p:tgtEl>
                                              <p:spTgt spid="61"/>
                                            </p:tgtEl>
                                            <p:attrNameLst>
                                              <p:attrName>ppt_x</p:attrName>
                                            </p:attrNameLst>
                                          </p:cBhvr>
                                          <p:tavLst>
                                            <p:tav tm="0">
                                              <p:val>
                                                <p:strVal val="#ppt_x"/>
                                              </p:val>
                                            </p:tav>
                                            <p:tav tm="100000">
                                              <p:val>
                                                <p:strVal val="#ppt_x"/>
                                              </p:val>
                                            </p:tav>
                                          </p:tavLst>
                                        </p:anim>
                                        <p:anim calcmode="lin" valueType="num" p14:bounceEnd="52000">
                                          <p:cBhvr additive="base">
                                            <p:cTn id="71"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17"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2500"/>
                                </p:stCondLst>
                                <p:childTnLst>
                                  <p:par>
                                    <p:cTn id="40" presetID="52" presetClass="entr" presetSubtype="0"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Scale>
                                          <p:cBhvr>
                                            <p:cTn id="42"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52"/>
                                            </p:tgtEl>
                                            <p:attrNameLst>
                                              <p:attrName>ppt_x</p:attrName>
                                              <p:attrName>ppt_y</p:attrName>
                                            </p:attrNameLst>
                                          </p:cBhvr>
                                        </p:animMotion>
                                        <p:animEffect transition="in" filter="fade">
                                          <p:cBhvr>
                                            <p:cTn id="44" dur="1000"/>
                                            <p:tgtEl>
                                              <p:spTgt spid="52"/>
                                            </p:tgtEl>
                                          </p:cBhvr>
                                        </p:animEffect>
                                      </p:childTnLst>
                                    </p:cTn>
                                  </p:par>
                                </p:childTnLst>
                              </p:cTn>
                            </p:par>
                            <p:par>
                              <p:cTn id="45" fill="hold">
                                <p:stCondLst>
                                  <p:cond delay="3500"/>
                                </p:stCondLst>
                                <p:childTnLst>
                                  <p:par>
                                    <p:cTn id="46" presetID="52" presetClass="entr" presetSubtype="0"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Scale>
                                          <p:cBhvr>
                                            <p:cTn id="48" dur="1000" decel="50000" fill="hold">
                                              <p:stCondLst>
                                                <p:cond delay="0"/>
                                              </p:stCondLst>
                                            </p:cTn>
                                            <p:tgtEl>
                                              <p:spTgt spid="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55"/>
                                            </p:tgtEl>
                                            <p:attrNameLst>
                                              <p:attrName>ppt_x</p:attrName>
                                              <p:attrName>ppt_y</p:attrName>
                                            </p:attrNameLst>
                                          </p:cBhvr>
                                        </p:animMotion>
                                        <p:animEffect transition="in" filter="fade">
                                          <p:cBhvr>
                                            <p:cTn id="50" dur="1000"/>
                                            <p:tgtEl>
                                              <p:spTgt spid="55"/>
                                            </p:tgtEl>
                                          </p:cBhvr>
                                        </p:animEffect>
                                      </p:childTnLst>
                                    </p:cTn>
                                  </p:par>
                                </p:childTnLst>
                              </p:cTn>
                            </p:par>
                            <p:par>
                              <p:cTn id="51" fill="hold">
                                <p:stCondLst>
                                  <p:cond delay="4500"/>
                                </p:stCondLst>
                                <p:childTnLst>
                                  <p:par>
                                    <p:cTn id="52" presetID="52" presetClass="entr" presetSubtype="0" fill="hold" nodeType="afterEffect">
                                      <p:stCondLst>
                                        <p:cond delay="0"/>
                                      </p:stCondLst>
                                      <p:childTnLst>
                                        <p:set>
                                          <p:cBhvr>
                                            <p:cTn id="53" dur="1" fill="hold">
                                              <p:stCondLst>
                                                <p:cond delay="0"/>
                                              </p:stCondLst>
                                            </p:cTn>
                                            <p:tgtEl>
                                              <p:spTgt spid="58"/>
                                            </p:tgtEl>
                                            <p:attrNameLst>
                                              <p:attrName>style.visibility</p:attrName>
                                            </p:attrNameLst>
                                          </p:cBhvr>
                                          <p:to>
                                            <p:strVal val="visible"/>
                                          </p:to>
                                        </p:set>
                                        <p:animScale>
                                          <p:cBhvr>
                                            <p:cTn id="54" dur="1000" decel="50000" fill="hold">
                                              <p:stCondLst>
                                                <p:cond delay="0"/>
                                              </p:stCondLst>
                                            </p:cTn>
                                            <p:tgtEl>
                                              <p:spTgt spid="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58"/>
                                            </p:tgtEl>
                                            <p:attrNameLst>
                                              <p:attrName>ppt_x</p:attrName>
                                              <p:attrName>ppt_y</p:attrName>
                                            </p:attrNameLst>
                                          </p:cBhvr>
                                        </p:animMotion>
                                        <p:animEffect transition="in" filter="fade">
                                          <p:cBhvr>
                                            <p:cTn id="56" dur="1000"/>
                                            <p:tgtEl>
                                              <p:spTgt spid="58"/>
                                            </p:tgtEl>
                                          </p:cBhvr>
                                        </p:animEffect>
                                      </p:childTnLst>
                                    </p:cTn>
                                  </p:par>
                                </p:childTnLst>
                              </p:cTn>
                            </p:par>
                            <p:par>
                              <p:cTn id="57" fill="hold">
                                <p:stCondLst>
                                  <p:cond delay="5500"/>
                                </p:stCondLst>
                                <p:childTnLst>
                                  <p:par>
                                    <p:cTn id="58" presetID="2" presetClass="entr" presetSubtype="1" fill="hold"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500" fill="hold"/>
                                            <p:tgtEl>
                                              <p:spTgt spid="67"/>
                                            </p:tgtEl>
                                            <p:attrNameLst>
                                              <p:attrName>ppt_x</p:attrName>
                                            </p:attrNameLst>
                                          </p:cBhvr>
                                          <p:tavLst>
                                            <p:tav tm="0">
                                              <p:val>
                                                <p:strVal val="#ppt_x"/>
                                              </p:val>
                                            </p:tav>
                                            <p:tav tm="100000">
                                              <p:val>
                                                <p:strVal val="#ppt_x"/>
                                              </p:val>
                                            </p:tav>
                                          </p:tavLst>
                                        </p:anim>
                                        <p:anim calcmode="lin" valueType="num">
                                          <p:cBhvr additive="base">
                                            <p:cTn id="61" dur="500" fill="hold"/>
                                            <p:tgtEl>
                                              <p:spTgt spid="67"/>
                                            </p:tgtEl>
                                            <p:attrNameLst>
                                              <p:attrName>ppt_y</p:attrName>
                                            </p:attrNameLst>
                                          </p:cBhvr>
                                          <p:tavLst>
                                            <p:tav tm="0">
                                              <p:val>
                                                <p:strVal val="0-#ppt_h/2"/>
                                              </p:val>
                                            </p:tav>
                                            <p:tav tm="100000">
                                              <p:val>
                                                <p:strVal val="#ppt_y"/>
                                              </p:val>
                                            </p:tav>
                                          </p:tavLst>
                                        </p:anim>
                                      </p:childTnLst>
                                    </p:cTn>
                                  </p:par>
                                </p:childTnLst>
                              </p:cTn>
                            </p:par>
                            <p:par>
                              <p:cTn id="62" fill="hold">
                                <p:stCondLst>
                                  <p:cond delay="6000"/>
                                </p:stCondLst>
                                <p:childTnLst>
                                  <p:par>
                                    <p:cTn id="63" presetID="2" presetClass="entr" presetSubtype="1" fill="hold"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0-#ppt_h/2"/>
                                              </p:val>
                                            </p:tav>
                                            <p:tav tm="100000">
                                              <p:val>
                                                <p:strVal val="#ppt_y"/>
                                              </p:val>
                                            </p:tav>
                                          </p:tavLst>
                                        </p:anim>
                                      </p:childTnLst>
                                    </p:cTn>
                                  </p:par>
                                </p:childTnLst>
                              </p:cTn>
                            </p:par>
                            <p:par>
                              <p:cTn id="67" fill="hold">
                                <p:stCondLst>
                                  <p:cond delay="6500"/>
                                </p:stCondLst>
                                <p:childTnLst>
                                  <p:par>
                                    <p:cTn id="68" presetID="2" presetClass="entr" presetSubtype="1" fill="hold" nodeType="afterEffect">
                                      <p:stCondLst>
                                        <p:cond delay="0"/>
                                      </p:stCondLst>
                                      <p:childTnLst>
                                        <p:set>
                                          <p:cBhvr>
                                            <p:cTn id="69" dur="1" fill="hold">
                                              <p:stCondLst>
                                                <p:cond delay="0"/>
                                              </p:stCondLst>
                                            </p:cTn>
                                            <p:tgtEl>
                                              <p:spTgt spid="61"/>
                                            </p:tgtEl>
                                            <p:attrNameLst>
                                              <p:attrName>style.visibility</p:attrName>
                                            </p:attrNameLst>
                                          </p:cBhvr>
                                          <p:to>
                                            <p:strVal val="visible"/>
                                          </p:to>
                                        </p:set>
                                        <p:anim calcmode="lin" valueType="num">
                                          <p:cBhvr additive="base">
                                            <p:cTn id="70" dur="500" fill="hold"/>
                                            <p:tgtEl>
                                              <p:spTgt spid="61"/>
                                            </p:tgtEl>
                                            <p:attrNameLst>
                                              <p:attrName>ppt_x</p:attrName>
                                            </p:attrNameLst>
                                          </p:cBhvr>
                                          <p:tavLst>
                                            <p:tav tm="0">
                                              <p:val>
                                                <p:strVal val="#ppt_x"/>
                                              </p:val>
                                            </p:tav>
                                            <p:tav tm="100000">
                                              <p:val>
                                                <p:strVal val="#ppt_x"/>
                                              </p:val>
                                            </p:tav>
                                          </p:tavLst>
                                        </p:anim>
                                        <p:anim calcmode="lin" valueType="num">
                                          <p:cBhvr additive="base">
                                            <p:cTn id="71"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17" grpId="0" animBg="1"/>
          <p:bldP spid="18" grpId="0" animBg="1"/>
          <p:bldP spid="19"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pic>
        <p:nvPicPr>
          <p:cNvPr id="24" name="出自【趣你的PPT】(微信:qunideppt)：最优质的PPT资源库"/>
          <p:cNvPicPr>
            <a:picLocks noChangeAspect="1"/>
          </p:cNvPicPr>
          <p:nvPr/>
        </p:nvPicPr>
        <p:blipFill>
          <a:blip r:embed="rId5"/>
          <a:stretch>
            <a:fillRect/>
          </a:stretch>
        </p:blipFill>
        <p:spPr>
          <a:xfrm>
            <a:off x="1054130" y="1043090"/>
            <a:ext cx="1687673" cy="1695107"/>
          </a:xfrm>
          <a:prstGeom prst="rect">
            <a:avLst/>
          </a:prstGeom>
        </p:spPr>
      </p:pic>
      <p:pic>
        <p:nvPicPr>
          <p:cNvPr id="25" name="出自【趣你的PPT】(微信:qunideppt)：最优质的PPT资源库"/>
          <p:cNvPicPr>
            <a:picLocks noChangeAspect="1"/>
          </p:cNvPicPr>
          <p:nvPr/>
        </p:nvPicPr>
        <p:blipFill>
          <a:blip r:embed="rId6"/>
          <a:stretch>
            <a:fillRect/>
          </a:stretch>
        </p:blipFill>
        <p:spPr>
          <a:xfrm>
            <a:off x="4028904" y="1052936"/>
            <a:ext cx="1685261" cy="1685261"/>
          </a:xfrm>
          <a:prstGeom prst="rect">
            <a:avLst/>
          </a:prstGeom>
        </p:spPr>
      </p:pic>
      <p:pic>
        <p:nvPicPr>
          <p:cNvPr id="26" name="出自【趣你的PPT】(微信:qunideppt)：最优质的PPT资源库"/>
          <p:cNvPicPr>
            <a:picLocks noChangeAspect="1"/>
          </p:cNvPicPr>
          <p:nvPr/>
        </p:nvPicPr>
        <p:blipFill>
          <a:blip r:embed="rId7"/>
          <a:stretch>
            <a:fillRect/>
          </a:stretch>
        </p:blipFill>
        <p:spPr>
          <a:xfrm>
            <a:off x="6690025" y="938197"/>
            <a:ext cx="1800000" cy="1800000"/>
          </a:xfrm>
          <a:prstGeom prst="rect">
            <a:avLst/>
          </a:prstGeom>
        </p:spPr>
      </p:pic>
      <p:pic>
        <p:nvPicPr>
          <p:cNvPr id="27" name="出自【趣你的PPT】(微信:qunideppt)：最优质的PPT资源库"/>
          <p:cNvPicPr>
            <a:picLocks noChangeAspect="1"/>
          </p:cNvPicPr>
          <p:nvPr/>
        </p:nvPicPr>
        <p:blipFill>
          <a:blip r:embed="rId8"/>
          <a:stretch>
            <a:fillRect/>
          </a:stretch>
        </p:blipFill>
        <p:spPr>
          <a:xfrm>
            <a:off x="9563093" y="1052936"/>
            <a:ext cx="1677870" cy="1685261"/>
          </a:xfrm>
          <a:prstGeom prst="rect">
            <a:avLst/>
          </a:prstGeom>
        </p:spPr>
      </p:pic>
      <p:sp>
        <p:nvSpPr>
          <p:cNvPr id="28" name="出自【趣你的PPT】(微信:qunideppt)：最优质的PPT资源库"/>
          <p:cNvSpPr>
            <a:spLocks noChangeArrowheads="1"/>
          </p:cNvSpPr>
          <p:nvPr/>
        </p:nvSpPr>
        <p:spPr bwMode="auto">
          <a:xfrm>
            <a:off x="753061" y="3680692"/>
            <a:ext cx="238534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9" name="出自【趣你的PPT】(微信:qunideppt)：最优质的PPT资源库"/>
          <p:cNvSpPr>
            <a:spLocks noChangeArrowheads="1"/>
          </p:cNvSpPr>
          <p:nvPr/>
        </p:nvSpPr>
        <p:spPr bwMode="auto">
          <a:xfrm>
            <a:off x="3570455" y="3713049"/>
            <a:ext cx="23394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0" name="出自【趣你的PPT】(微信:qunideppt)：最优质的PPT资源库"/>
          <p:cNvSpPr>
            <a:spLocks noChangeArrowheads="1"/>
          </p:cNvSpPr>
          <p:nvPr/>
        </p:nvSpPr>
        <p:spPr bwMode="auto">
          <a:xfrm>
            <a:off x="6387982" y="3680692"/>
            <a:ext cx="23339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1" name="出自【趣你的PPT】(微信:qunideppt)：最优质的PPT资源库"/>
          <p:cNvSpPr>
            <a:spLocks noChangeArrowheads="1"/>
          </p:cNvSpPr>
          <p:nvPr/>
        </p:nvSpPr>
        <p:spPr bwMode="auto">
          <a:xfrm>
            <a:off x="9205375" y="3713049"/>
            <a:ext cx="232852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grpSp>
        <p:nvGrpSpPr>
          <p:cNvPr id="32" name="Group 31出自【趣你的PPT】(微信:qunideppt)：最优质的PPT资源库"/>
          <p:cNvGrpSpPr/>
          <p:nvPr/>
        </p:nvGrpSpPr>
        <p:grpSpPr>
          <a:xfrm>
            <a:off x="834151" y="3032620"/>
            <a:ext cx="2263737" cy="432048"/>
            <a:chOff x="911424" y="3429000"/>
            <a:chExt cx="2263737" cy="432048"/>
          </a:xfrm>
        </p:grpSpPr>
        <p:sp>
          <p:nvSpPr>
            <p:cNvPr id="33" name="出自【趣你的PPT】(微信:qunideppt)：最优质的PPT资源库"/>
            <p:cNvSpPr/>
            <p:nvPr/>
          </p:nvSpPr>
          <p:spPr>
            <a:xfrm>
              <a:off x="911424" y="3429000"/>
              <a:ext cx="2263737"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出自【趣你的PPT】(微信:qunideppt)：最优质的PPT资源库"/>
            <p:cNvSpPr txBox="1"/>
            <p:nvPr/>
          </p:nvSpPr>
          <p:spPr>
            <a:xfrm>
              <a:off x="969427" y="3463128"/>
              <a:ext cx="1148173" cy="369332"/>
            </a:xfrm>
            <a:prstGeom prst="rect">
              <a:avLst/>
            </a:prstGeom>
            <a:noFill/>
          </p:spPr>
          <p:txBody>
            <a:bodyPr wrap="square" rtlCol="0">
              <a:spAutoFit/>
            </a:bodyPr>
            <a:lstStyle/>
            <a:p>
              <a:r>
                <a:rPr lang="zh-CN" altLang="en-US" b="1" dirty="0">
                  <a:solidFill>
                    <a:prstClr val="white"/>
                  </a:solidFill>
                  <a:latin typeface="微软雅黑" panose="020B0503020204020204" pitchFamily="34" charset="-122"/>
                  <a:ea typeface="微软雅黑" panose="020B0503020204020204" pitchFamily="34" charset="-122"/>
                </a:rPr>
                <a:t>主要观点</a:t>
              </a:r>
            </a:p>
          </p:txBody>
        </p:sp>
      </p:grpSp>
      <p:grpSp>
        <p:nvGrpSpPr>
          <p:cNvPr id="35" name="Group 34出自【趣你的PPT】(微信:qunideppt)：最优质的PPT资源库"/>
          <p:cNvGrpSpPr/>
          <p:nvPr/>
        </p:nvGrpSpPr>
        <p:grpSpPr>
          <a:xfrm>
            <a:off x="3646154" y="3025928"/>
            <a:ext cx="2263737" cy="432048"/>
            <a:chOff x="3723427" y="3422308"/>
            <a:chExt cx="2263737" cy="432048"/>
          </a:xfrm>
        </p:grpSpPr>
        <p:sp>
          <p:nvSpPr>
            <p:cNvPr id="36" name="出自【趣你的PPT】(微信:qunideppt)：最优质的PPT资源库"/>
            <p:cNvSpPr/>
            <p:nvPr/>
          </p:nvSpPr>
          <p:spPr>
            <a:xfrm>
              <a:off x="3723427" y="3422308"/>
              <a:ext cx="2263737" cy="432048"/>
            </a:xfrm>
            <a:prstGeom prst="rect">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出自【趣你的PPT】(微信:qunideppt)：最优质的PPT资源库"/>
            <p:cNvSpPr txBox="1"/>
            <p:nvPr/>
          </p:nvSpPr>
          <p:spPr>
            <a:xfrm>
              <a:off x="3786526" y="3473514"/>
              <a:ext cx="1148173" cy="369332"/>
            </a:xfrm>
            <a:prstGeom prst="rect">
              <a:avLst/>
            </a:prstGeom>
            <a:noFill/>
          </p:spPr>
          <p:txBody>
            <a:bodyPr wrap="square" rtlCol="0">
              <a:spAutoFit/>
            </a:bodyPr>
            <a:lstStyle/>
            <a:p>
              <a:r>
                <a:rPr lang="zh-CN" altLang="en-US" b="1" dirty="0">
                  <a:solidFill>
                    <a:prstClr val="white"/>
                  </a:solidFill>
                  <a:latin typeface="微软雅黑" panose="020B0503020204020204" pitchFamily="34" charset="-122"/>
                  <a:ea typeface="微软雅黑" panose="020B0503020204020204" pitchFamily="34" charset="-122"/>
                </a:rPr>
                <a:t>主要观点</a:t>
              </a:r>
            </a:p>
          </p:txBody>
        </p:sp>
      </p:grpSp>
      <p:grpSp>
        <p:nvGrpSpPr>
          <p:cNvPr id="38" name="Group 37出自【趣你的PPT】(微信:qunideppt)：最优质的PPT资源库"/>
          <p:cNvGrpSpPr/>
          <p:nvPr/>
        </p:nvGrpSpPr>
        <p:grpSpPr>
          <a:xfrm>
            <a:off x="6458157" y="3025928"/>
            <a:ext cx="2263737" cy="432048"/>
            <a:chOff x="6535430" y="3422308"/>
            <a:chExt cx="2263737" cy="432048"/>
          </a:xfrm>
        </p:grpSpPr>
        <p:sp>
          <p:nvSpPr>
            <p:cNvPr id="39" name="出自【趣你的PPT】(微信:qunideppt)：最优质的PPT资源库"/>
            <p:cNvSpPr/>
            <p:nvPr/>
          </p:nvSpPr>
          <p:spPr>
            <a:xfrm>
              <a:off x="6535430" y="3422308"/>
              <a:ext cx="2263737" cy="432048"/>
            </a:xfrm>
            <a:prstGeom prst="rect">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出自【趣你的PPT】(微信:qunideppt)：最优质的PPT资源库"/>
            <p:cNvSpPr txBox="1"/>
            <p:nvPr/>
          </p:nvSpPr>
          <p:spPr>
            <a:xfrm>
              <a:off x="6627909" y="3462628"/>
              <a:ext cx="1148173" cy="369332"/>
            </a:xfrm>
            <a:prstGeom prst="rect">
              <a:avLst/>
            </a:prstGeom>
            <a:noFill/>
          </p:spPr>
          <p:txBody>
            <a:bodyPr wrap="square" rtlCol="0">
              <a:spAutoFit/>
            </a:bodyPr>
            <a:lstStyle/>
            <a:p>
              <a:r>
                <a:rPr lang="zh-CN" altLang="en-US" b="1" dirty="0">
                  <a:solidFill>
                    <a:prstClr val="white"/>
                  </a:solidFill>
                  <a:latin typeface="微软雅黑" panose="020B0503020204020204" pitchFamily="34" charset="-122"/>
                  <a:ea typeface="微软雅黑" panose="020B0503020204020204" pitchFamily="34" charset="-122"/>
                </a:rPr>
                <a:t>主要观点</a:t>
              </a:r>
            </a:p>
          </p:txBody>
        </p:sp>
      </p:grpSp>
      <p:grpSp>
        <p:nvGrpSpPr>
          <p:cNvPr id="41" name="Group 40出自【趣你的PPT】(微信:qunideppt)：最优质的PPT资源库"/>
          <p:cNvGrpSpPr/>
          <p:nvPr/>
        </p:nvGrpSpPr>
        <p:grpSpPr>
          <a:xfrm>
            <a:off x="9270160" y="3014418"/>
            <a:ext cx="2263737" cy="432048"/>
            <a:chOff x="9347433" y="3410798"/>
            <a:chExt cx="2263737" cy="432048"/>
          </a:xfrm>
        </p:grpSpPr>
        <p:sp>
          <p:nvSpPr>
            <p:cNvPr id="42" name="出自【趣你的PPT】(微信:qunideppt)：最优质的PPT资源库"/>
            <p:cNvSpPr/>
            <p:nvPr/>
          </p:nvSpPr>
          <p:spPr>
            <a:xfrm>
              <a:off x="9347433" y="3410798"/>
              <a:ext cx="2263737" cy="432048"/>
            </a:xfrm>
            <a:prstGeom prst="rect">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出自【趣你的PPT】(微信:qunideppt)：最优质的PPT资源库"/>
            <p:cNvSpPr txBox="1"/>
            <p:nvPr/>
          </p:nvSpPr>
          <p:spPr>
            <a:xfrm>
              <a:off x="9458604" y="3453666"/>
              <a:ext cx="1148173" cy="369332"/>
            </a:xfrm>
            <a:prstGeom prst="rect">
              <a:avLst/>
            </a:prstGeom>
            <a:noFill/>
          </p:spPr>
          <p:txBody>
            <a:bodyPr wrap="square" rtlCol="0">
              <a:spAutoFit/>
            </a:bodyPr>
            <a:lstStyle/>
            <a:p>
              <a:r>
                <a:rPr lang="zh-CN" altLang="en-US" b="1" dirty="0">
                  <a:solidFill>
                    <a:prstClr val="white"/>
                  </a:solidFill>
                  <a:latin typeface="微软雅黑" panose="020B0503020204020204" pitchFamily="34" charset="-122"/>
                  <a:ea typeface="微软雅黑" panose="020B0503020204020204" pitchFamily="34" charset="-122"/>
                </a:rPr>
                <a:t>主要观点</a:t>
              </a:r>
            </a:p>
          </p:txBody>
        </p:sp>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anim calcmode="lin" valueType="num">
                                      <p:cBhvr>
                                        <p:cTn id="14" dur="500" fill="hold"/>
                                        <p:tgtEl>
                                          <p:spTgt spid="25"/>
                                        </p:tgtEl>
                                        <p:attrNameLst>
                                          <p:attrName>ppt_x</p:attrName>
                                        </p:attrNameLst>
                                      </p:cBhvr>
                                      <p:tavLst>
                                        <p:tav tm="0">
                                          <p:val>
                                            <p:strVal val="#ppt_x"/>
                                          </p:val>
                                        </p:tav>
                                        <p:tav tm="100000">
                                          <p:val>
                                            <p:strVal val="#ppt_x"/>
                                          </p:val>
                                        </p:tav>
                                      </p:tavLst>
                                    </p:anim>
                                    <p:anim calcmode="lin" valueType="num">
                                      <p:cBhvr>
                                        <p:cTn id="15" dur="5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strVal val="#ppt_x"/>
                                          </p:val>
                                        </p:tav>
                                        <p:tav tm="100000">
                                          <p:val>
                                            <p:strVal val="#ppt_x"/>
                                          </p:val>
                                        </p:tav>
                                      </p:tavLst>
                                    </p:anim>
                                    <p:anim calcmode="lin" valueType="num">
                                      <p:cBhvr>
                                        <p:cTn id="21" dur="500" fill="hold"/>
                                        <p:tgtEl>
                                          <p:spTgt spid="2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anim calcmode="lin" valueType="num">
                                      <p:cBhvr>
                                        <p:cTn id="26" dur="500" fill="hold"/>
                                        <p:tgtEl>
                                          <p:spTgt spid="27"/>
                                        </p:tgtEl>
                                        <p:attrNameLst>
                                          <p:attrName>ppt_x</p:attrName>
                                        </p:attrNameLst>
                                      </p:cBhvr>
                                      <p:tavLst>
                                        <p:tav tm="0">
                                          <p:val>
                                            <p:strVal val="#ppt_x"/>
                                          </p:val>
                                        </p:tav>
                                        <p:tav tm="100000">
                                          <p:val>
                                            <p:strVal val="#ppt_x"/>
                                          </p:val>
                                        </p:tav>
                                      </p:tavLst>
                                    </p:anim>
                                    <p:anim calcmode="lin" valueType="num">
                                      <p:cBhvr>
                                        <p:cTn id="27" dur="500" fill="hold"/>
                                        <p:tgtEl>
                                          <p:spTgt spid="2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300"/>
                                        <p:tgtEl>
                                          <p:spTgt spid="32"/>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300"/>
                                        <p:tgtEl>
                                          <p:spTgt spid="35"/>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300"/>
                                        <p:tgtEl>
                                          <p:spTgt spid="38"/>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300"/>
                                        <p:tgtEl>
                                          <p:spTgt spid="41"/>
                                        </p:tgtEl>
                                      </p:cBhvr>
                                    </p:animEffect>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300"/>
                                        <p:tgtEl>
                                          <p:spTgt spid="28"/>
                                        </p:tgtEl>
                                      </p:cBhvr>
                                    </p:animEffect>
                                    <p:anim calcmode="lin" valueType="num">
                                      <p:cBhvr>
                                        <p:cTn id="48" dur="300" fill="hold"/>
                                        <p:tgtEl>
                                          <p:spTgt spid="28"/>
                                        </p:tgtEl>
                                        <p:attrNameLst>
                                          <p:attrName>ppt_x</p:attrName>
                                        </p:attrNameLst>
                                      </p:cBhvr>
                                      <p:tavLst>
                                        <p:tav tm="0">
                                          <p:val>
                                            <p:strVal val="#ppt_x"/>
                                          </p:val>
                                        </p:tav>
                                        <p:tav tm="100000">
                                          <p:val>
                                            <p:strVal val="#ppt_x"/>
                                          </p:val>
                                        </p:tav>
                                      </p:tavLst>
                                    </p:anim>
                                    <p:anim calcmode="lin" valueType="num">
                                      <p:cBhvr>
                                        <p:cTn id="49" dur="300" fill="hold"/>
                                        <p:tgtEl>
                                          <p:spTgt spid="28"/>
                                        </p:tgtEl>
                                        <p:attrNameLst>
                                          <p:attrName>ppt_y</p:attrName>
                                        </p:attrNameLst>
                                      </p:cBhvr>
                                      <p:tavLst>
                                        <p:tav tm="0">
                                          <p:val>
                                            <p:strVal val="#ppt_y+.1"/>
                                          </p:val>
                                        </p:tav>
                                        <p:tav tm="100000">
                                          <p:val>
                                            <p:strVal val="#ppt_y"/>
                                          </p:val>
                                        </p:tav>
                                      </p:tavLst>
                                    </p:anim>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300"/>
                                        <p:tgtEl>
                                          <p:spTgt spid="29"/>
                                        </p:tgtEl>
                                      </p:cBhvr>
                                    </p:animEffect>
                                    <p:anim calcmode="lin" valueType="num">
                                      <p:cBhvr>
                                        <p:cTn id="54" dur="300" fill="hold"/>
                                        <p:tgtEl>
                                          <p:spTgt spid="29"/>
                                        </p:tgtEl>
                                        <p:attrNameLst>
                                          <p:attrName>ppt_x</p:attrName>
                                        </p:attrNameLst>
                                      </p:cBhvr>
                                      <p:tavLst>
                                        <p:tav tm="0">
                                          <p:val>
                                            <p:strVal val="#ppt_x"/>
                                          </p:val>
                                        </p:tav>
                                        <p:tav tm="100000">
                                          <p:val>
                                            <p:strVal val="#ppt_x"/>
                                          </p:val>
                                        </p:tav>
                                      </p:tavLst>
                                    </p:anim>
                                    <p:anim calcmode="lin" valueType="num">
                                      <p:cBhvr>
                                        <p:cTn id="55" dur="300" fill="hold"/>
                                        <p:tgtEl>
                                          <p:spTgt spid="29"/>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42"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300"/>
                                        <p:tgtEl>
                                          <p:spTgt spid="30"/>
                                        </p:tgtEl>
                                      </p:cBhvr>
                                    </p:animEffect>
                                    <p:anim calcmode="lin" valueType="num">
                                      <p:cBhvr>
                                        <p:cTn id="60" dur="300" fill="hold"/>
                                        <p:tgtEl>
                                          <p:spTgt spid="30"/>
                                        </p:tgtEl>
                                        <p:attrNameLst>
                                          <p:attrName>ppt_x</p:attrName>
                                        </p:attrNameLst>
                                      </p:cBhvr>
                                      <p:tavLst>
                                        <p:tav tm="0">
                                          <p:val>
                                            <p:strVal val="#ppt_x"/>
                                          </p:val>
                                        </p:tav>
                                        <p:tav tm="100000">
                                          <p:val>
                                            <p:strVal val="#ppt_x"/>
                                          </p:val>
                                        </p:tav>
                                      </p:tavLst>
                                    </p:anim>
                                    <p:anim calcmode="lin" valueType="num">
                                      <p:cBhvr>
                                        <p:cTn id="61" dur="300" fill="hold"/>
                                        <p:tgtEl>
                                          <p:spTgt spid="30"/>
                                        </p:tgtEl>
                                        <p:attrNameLst>
                                          <p:attrName>ppt_y</p:attrName>
                                        </p:attrNameLst>
                                      </p:cBhvr>
                                      <p:tavLst>
                                        <p:tav tm="0">
                                          <p:val>
                                            <p:strVal val="#ppt_y+.1"/>
                                          </p:val>
                                        </p:tav>
                                        <p:tav tm="100000">
                                          <p:val>
                                            <p:strVal val="#ppt_y"/>
                                          </p:val>
                                        </p:tav>
                                      </p:tavLst>
                                    </p:anim>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300"/>
                                        <p:tgtEl>
                                          <p:spTgt spid="31"/>
                                        </p:tgtEl>
                                      </p:cBhvr>
                                    </p:animEffect>
                                    <p:anim calcmode="lin" valueType="num">
                                      <p:cBhvr>
                                        <p:cTn id="66" dur="300" fill="hold"/>
                                        <p:tgtEl>
                                          <p:spTgt spid="31"/>
                                        </p:tgtEl>
                                        <p:attrNameLst>
                                          <p:attrName>ppt_x</p:attrName>
                                        </p:attrNameLst>
                                      </p:cBhvr>
                                      <p:tavLst>
                                        <p:tav tm="0">
                                          <p:val>
                                            <p:strVal val="#ppt_x"/>
                                          </p:val>
                                        </p:tav>
                                        <p:tav tm="100000">
                                          <p:val>
                                            <p:strVal val="#ppt_x"/>
                                          </p:val>
                                        </p:tav>
                                      </p:tavLst>
                                    </p:anim>
                                    <p:anim calcmode="lin" valueType="num">
                                      <p:cBhvr>
                                        <p:cTn id="67" dur="3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36" name="出自【趣你的PPT】(微信:qunideppt)：最优质的PPT资源库"/>
          <p:cNvSpPr/>
          <p:nvPr/>
        </p:nvSpPr>
        <p:spPr bwMode="auto">
          <a:xfrm>
            <a:off x="1275856" y="1462406"/>
            <a:ext cx="3073400" cy="1601788"/>
          </a:xfrm>
          <a:prstGeom prst="rect">
            <a:avLst/>
          </a:prstGeom>
          <a:solidFill>
            <a:srgbClr val="B21728"/>
          </a:solidFill>
          <a:ln w="25400" cap="flat" cmpd="sng" algn="ctr">
            <a:solidFill>
              <a:sysClr val="window" lastClr="FFFFFF">
                <a:lumMod val="85000"/>
              </a:sysClr>
            </a:solidFill>
            <a:prstDash val="solid"/>
          </a:ln>
          <a:effectLst>
            <a:outerShdw blurRad="50800" dist="25400" dir="2700000" algn="tl" rotWithShape="0">
              <a:prstClr val="black">
                <a:alpha val="40000"/>
              </a:prstClr>
            </a:outerShdw>
          </a:effectLst>
        </p:spPr>
        <p:txBody>
          <a:bodyPr anchor="ctr"/>
          <a:lstStyle/>
          <a:p>
            <a:pPr algn="ctr">
              <a:defRPr/>
            </a:pPr>
            <a:endParaRPr lang="zh-CN" altLang="en-US" kern="0">
              <a:solidFill>
                <a:sysClr val="window" lastClr="FFFFFF"/>
              </a:solidFill>
              <a:latin typeface="微软雅黑" panose="020B0503020204020204" pitchFamily="34" charset="-122"/>
              <a:ea typeface="微软雅黑" panose="020B0503020204020204" pitchFamily="34" charset="-122"/>
            </a:endParaRPr>
          </a:p>
        </p:txBody>
      </p:sp>
      <p:sp>
        <p:nvSpPr>
          <p:cNvPr id="37" name="出自【趣你的PPT】(微信:qunideppt)：最优质的PPT资源库"/>
          <p:cNvSpPr/>
          <p:nvPr/>
        </p:nvSpPr>
        <p:spPr bwMode="auto">
          <a:xfrm>
            <a:off x="1275856" y="3262631"/>
            <a:ext cx="3073400" cy="1601788"/>
          </a:xfrm>
          <a:prstGeom prst="rect">
            <a:avLst/>
          </a:prstGeom>
          <a:solidFill>
            <a:srgbClr val="EE493F"/>
          </a:solidFill>
          <a:ln w="25400" cap="flat" cmpd="sng" algn="ctr">
            <a:solidFill>
              <a:sysClr val="window" lastClr="FFFFFF">
                <a:lumMod val="85000"/>
              </a:sysClr>
            </a:solidFill>
            <a:prstDash val="solid"/>
          </a:ln>
          <a:effectLst>
            <a:outerShdw blurRad="50800" dist="25400" dir="2700000" algn="tl" rotWithShape="0">
              <a:prstClr val="black">
                <a:alpha val="40000"/>
              </a:prstClr>
            </a:outerShdw>
          </a:effectLst>
        </p:spPr>
        <p:txBody>
          <a:bodyPr anchor="ctr"/>
          <a:lstStyle/>
          <a:p>
            <a:pPr algn="ctr">
              <a:defRPr/>
            </a:pPr>
            <a:endParaRPr lang="zh-CN" altLang="en-US" kern="0">
              <a:solidFill>
                <a:sysClr val="window" lastClr="FFFFFF"/>
              </a:solidFill>
              <a:latin typeface="微软雅黑" panose="020B0503020204020204" pitchFamily="34" charset="-122"/>
              <a:ea typeface="微软雅黑" panose="020B0503020204020204" pitchFamily="34" charset="-122"/>
            </a:endParaRPr>
          </a:p>
        </p:txBody>
      </p:sp>
      <p:sp>
        <p:nvSpPr>
          <p:cNvPr id="38" name="出自【趣你的PPT】(微信:qunideppt)：最优质的PPT资源库"/>
          <p:cNvSpPr/>
          <p:nvPr/>
        </p:nvSpPr>
        <p:spPr bwMode="auto">
          <a:xfrm>
            <a:off x="4555631" y="1462406"/>
            <a:ext cx="3074987" cy="1601788"/>
          </a:xfrm>
          <a:prstGeom prst="rect">
            <a:avLst/>
          </a:prstGeom>
          <a:solidFill>
            <a:srgbClr val="EE493F"/>
          </a:solidFill>
          <a:ln w="25400" cap="flat" cmpd="sng" algn="ctr">
            <a:solidFill>
              <a:sysClr val="window" lastClr="FFFFFF">
                <a:lumMod val="85000"/>
              </a:sysClr>
            </a:solidFill>
            <a:prstDash val="solid"/>
          </a:ln>
          <a:effectLst>
            <a:outerShdw blurRad="50800" dist="25400" dir="2700000" algn="tl" rotWithShape="0">
              <a:prstClr val="black">
                <a:alpha val="40000"/>
              </a:prstClr>
            </a:outerShdw>
          </a:effectLst>
        </p:spPr>
        <p:txBody>
          <a:bodyPr anchor="ctr"/>
          <a:lstStyle/>
          <a:p>
            <a:pPr algn="ctr">
              <a:defRPr/>
            </a:pPr>
            <a:endParaRPr lang="zh-CN" altLang="en-US" kern="0">
              <a:solidFill>
                <a:sysClr val="window" lastClr="FFFFFF"/>
              </a:solidFill>
              <a:latin typeface="微软雅黑" panose="020B0503020204020204" pitchFamily="34" charset="-122"/>
              <a:ea typeface="微软雅黑" panose="020B0503020204020204" pitchFamily="34" charset="-122"/>
            </a:endParaRPr>
          </a:p>
        </p:txBody>
      </p:sp>
      <p:sp>
        <p:nvSpPr>
          <p:cNvPr id="39" name="出自【趣你的PPT】(微信:qunideppt)：最优质的PPT资源库"/>
          <p:cNvSpPr/>
          <p:nvPr/>
        </p:nvSpPr>
        <p:spPr bwMode="auto">
          <a:xfrm>
            <a:off x="4555631" y="3262631"/>
            <a:ext cx="3074987" cy="1601788"/>
          </a:xfrm>
          <a:prstGeom prst="rect">
            <a:avLst/>
          </a:prstGeom>
          <a:solidFill>
            <a:srgbClr val="B21728"/>
          </a:solidFill>
          <a:ln w="25400" cap="flat" cmpd="sng" algn="ctr">
            <a:solidFill>
              <a:sysClr val="window" lastClr="FFFFFF">
                <a:lumMod val="85000"/>
              </a:sysClr>
            </a:solidFill>
            <a:prstDash val="solid"/>
          </a:ln>
          <a:effectLst>
            <a:outerShdw blurRad="76200" dir="18900000" sy="23000" kx="-1200000" algn="bl" rotWithShape="0">
              <a:sysClr val="window" lastClr="FFFFFF">
                <a:lumMod val="50000"/>
                <a:alpha val="20000"/>
              </a:sysClr>
            </a:outerShdw>
          </a:effectLst>
        </p:spPr>
        <p:txBody>
          <a:bodyPr anchor="ctr"/>
          <a:lstStyle/>
          <a:p>
            <a:pPr algn="ctr">
              <a:defRPr/>
            </a:pPr>
            <a:endParaRPr lang="zh-CN" altLang="en-US" kern="0">
              <a:solidFill>
                <a:sysClr val="window" lastClr="FFFFFF"/>
              </a:solidFill>
              <a:latin typeface="微软雅黑" panose="020B0503020204020204" pitchFamily="34" charset="-122"/>
              <a:ea typeface="微软雅黑" panose="020B0503020204020204" pitchFamily="34" charset="-122"/>
            </a:endParaRPr>
          </a:p>
        </p:txBody>
      </p:sp>
      <p:sp>
        <p:nvSpPr>
          <p:cNvPr id="40" name="出自【趣你的PPT】(微信:qunideppt)：最优质的PPT资源库"/>
          <p:cNvSpPr/>
          <p:nvPr/>
        </p:nvSpPr>
        <p:spPr bwMode="auto">
          <a:xfrm>
            <a:off x="3576025" y="1910066"/>
            <a:ext cx="830184" cy="1378325"/>
          </a:xfrm>
          <a:prstGeom prst="rect">
            <a:avLst/>
          </a:prstGeom>
          <a:noFill/>
        </p:spPr>
        <p:txBody>
          <a:bodyPr wrap="none">
            <a:spAutoFit/>
          </a:bodyPr>
          <a:lstStyle/>
          <a:p>
            <a:pPr algn="ctr">
              <a:defRPr/>
            </a:pPr>
            <a:r>
              <a:rPr lang="en-US" altLang="zh-CN" sz="8000" kern="0" dirty="0">
                <a:ln w="17780" cmpd="sng">
                  <a:solidFill>
                    <a:sysClr val="window" lastClr="FFFFFF"/>
                  </a:solidFill>
                  <a:prstDash val="solid"/>
                  <a:miter lim="800000"/>
                </a:ln>
                <a:solidFill>
                  <a:sysClr val="window" lastClr="FFFFFF"/>
                </a:solidFill>
                <a:latin typeface="Broadway" panose="04040905080B02020502" pitchFamily="82" charset="0"/>
              </a:rPr>
              <a:t>S</a:t>
            </a:r>
            <a:endParaRPr lang="zh-CN" altLang="en-US" sz="8000" kern="0" dirty="0">
              <a:ln w="17780" cmpd="sng">
                <a:solidFill>
                  <a:sysClr val="window" lastClr="FFFFFF"/>
                </a:solidFill>
                <a:prstDash val="solid"/>
                <a:miter lim="800000"/>
              </a:ln>
              <a:solidFill>
                <a:sysClr val="window" lastClr="FFFFFF"/>
              </a:solidFill>
              <a:latin typeface="Broadway" panose="04040905080B02020502" pitchFamily="82" charset="0"/>
            </a:endParaRPr>
          </a:p>
        </p:txBody>
      </p:sp>
      <p:sp>
        <p:nvSpPr>
          <p:cNvPr id="41" name="出自【趣你的PPT】(微信:qunideppt)：最优质的PPT资源库"/>
          <p:cNvSpPr/>
          <p:nvPr/>
        </p:nvSpPr>
        <p:spPr bwMode="auto">
          <a:xfrm>
            <a:off x="4571675" y="1910067"/>
            <a:ext cx="776220" cy="1323439"/>
          </a:xfrm>
          <a:prstGeom prst="rect">
            <a:avLst/>
          </a:prstGeom>
          <a:noFill/>
        </p:spPr>
        <p:txBody>
          <a:bodyPr>
            <a:spAutoFit/>
          </a:bodyPr>
          <a:lstStyle/>
          <a:p>
            <a:pPr algn="ctr">
              <a:defRPr/>
            </a:pPr>
            <a:r>
              <a:rPr lang="en-US" altLang="zh-CN" sz="8000" kern="0" dirty="0">
                <a:ln w="17780" cmpd="sng">
                  <a:solidFill>
                    <a:sysClr val="window" lastClr="FFFFFF"/>
                  </a:solidFill>
                  <a:prstDash val="solid"/>
                  <a:miter lim="800000"/>
                </a:ln>
                <a:solidFill>
                  <a:sysClr val="window" lastClr="FFFFFF"/>
                </a:solidFill>
                <a:latin typeface="Broadway" panose="04040905080B02020502" pitchFamily="82" charset="0"/>
              </a:rPr>
              <a:t>W</a:t>
            </a:r>
            <a:endParaRPr lang="zh-CN" altLang="en-US" sz="8000" kern="0" dirty="0">
              <a:ln w="17780" cmpd="sng">
                <a:solidFill>
                  <a:sysClr val="window" lastClr="FFFFFF"/>
                </a:solidFill>
                <a:prstDash val="solid"/>
                <a:miter lim="800000"/>
              </a:ln>
              <a:solidFill>
                <a:sysClr val="window" lastClr="FFFFFF"/>
              </a:solidFill>
              <a:latin typeface="Broadway" panose="04040905080B02020502" pitchFamily="82" charset="0"/>
            </a:endParaRPr>
          </a:p>
        </p:txBody>
      </p:sp>
      <p:sp>
        <p:nvSpPr>
          <p:cNvPr id="42" name="出自【趣你的PPT】(微信:qunideppt)：最优质的PPT资源库"/>
          <p:cNvSpPr/>
          <p:nvPr/>
        </p:nvSpPr>
        <p:spPr bwMode="auto">
          <a:xfrm>
            <a:off x="3411260" y="2985988"/>
            <a:ext cx="1002165" cy="1378325"/>
          </a:xfrm>
          <a:prstGeom prst="rect">
            <a:avLst/>
          </a:prstGeom>
          <a:noFill/>
        </p:spPr>
        <p:txBody>
          <a:bodyPr wrap="none">
            <a:spAutoFit/>
          </a:bodyPr>
          <a:lstStyle/>
          <a:p>
            <a:pPr algn="ctr">
              <a:defRPr/>
            </a:pPr>
            <a:r>
              <a:rPr lang="en-US" altLang="zh-CN" sz="8000" kern="0" dirty="0">
                <a:ln w="17780" cmpd="sng">
                  <a:solidFill>
                    <a:sysClr val="window" lastClr="FFFFFF"/>
                  </a:solidFill>
                  <a:prstDash val="solid"/>
                  <a:miter lim="800000"/>
                </a:ln>
                <a:solidFill>
                  <a:sysClr val="window" lastClr="FFFFFF"/>
                </a:solidFill>
                <a:latin typeface="Broadway" panose="04040905080B02020502" pitchFamily="82" charset="0"/>
              </a:rPr>
              <a:t>O</a:t>
            </a:r>
            <a:endParaRPr lang="zh-CN" altLang="en-US" sz="8000" kern="0" dirty="0">
              <a:ln w="17780" cmpd="sng">
                <a:solidFill>
                  <a:sysClr val="window" lastClr="FFFFFF"/>
                </a:solidFill>
                <a:prstDash val="solid"/>
                <a:miter lim="800000"/>
              </a:ln>
              <a:solidFill>
                <a:sysClr val="window" lastClr="FFFFFF"/>
              </a:solidFill>
              <a:latin typeface="Broadway" panose="04040905080B02020502" pitchFamily="82" charset="0"/>
            </a:endParaRPr>
          </a:p>
        </p:txBody>
      </p:sp>
      <p:sp>
        <p:nvSpPr>
          <p:cNvPr id="43" name="出自【趣你的PPT】(微信:qunideppt)：最优质的PPT资源库"/>
          <p:cNvSpPr/>
          <p:nvPr/>
        </p:nvSpPr>
        <p:spPr bwMode="auto">
          <a:xfrm>
            <a:off x="4473923" y="2948127"/>
            <a:ext cx="963761" cy="1378325"/>
          </a:xfrm>
          <a:prstGeom prst="rect">
            <a:avLst/>
          </a:prstGeom>
          <a:noFill/>
        </p:spPr>
        <p:txBody>
          <a:bodyPr wrap="none">
            <a:spAutoFit/>
          </a:bodyPr>
          <a:lstStyle/>
          <a:p>
            <a:pPr algn="ctr">
              <a:defRPr/>
            </a:pPr>
            <a:r>
              <a:rPr lang="en-US" altLang="zh-CN" sz="8000" kern="0" dirty="0">
                <a:ln w="17780" cmpd="sng">
                  <a:solidFill>
                    <a:sysClr val="window" lastClr="FFFFFF"/>
                  </a:solidFill>
                  <a:prstDash val="solid"/>
                  <a:miter lim="800000"/>
                </a:ln>
                <a:solidFill>
                  <a:sysClr val="window" lastClr="FFFFFF"/>
                </a:solidFill>
                <a:latin typeface="Broadway" panose="04040905080B02020502" pitchFamily="82" charset="0"/>
              </a:rPr>
              <a:t>T</a:t>
            </a:r>
            <a:endParaRPr lang="zh-CN" altLang="en-US" sz="8000" kern="0" dirty="0">
              <a:ln w="17780" cmpd="sng">
                <a:solidFill>
                  <a:sysClr val="window" lastClr="FFFFFF"/>
                </a:solidFill>
                <a:prstDash val="solid"/>
                <a:miter lim="800000"/>
              </a:ln>
              <a:solidFill>
                <a:sysClr val="window" lastClr="FFFFFF"/>
              </a:solidFill>
              <a:latin typeface="Broadway" panose="04040905080B02020502" pitchFamily="82" charset="0"/>
            </a:endParaRPr>
          </a:p>
        </p:txBody>
      </p:sp>
      <p:cxnSp>
        <p:nvCxnSpPr>
          <p:cNvPr id="44" name="出自【趣你的PPT】(微信:qunideppt)：最优质的PPT资源库"/>
          <p:cNvCxnSpPr/>
          <p:nvPr/>
        </p:nvCxnSpPr>
        <p:spPr bwMode="auto">
          <a:xfrm flipV="1">
            <a:off x="870684" y="1408578"/>
            <a:ext cx="0" cy="3824287"/>
          </a:xfrm>
          <a:prstGeom prst="straightConnector1">
            <a:avLst/>
          </a:prstGeom>
          <a:noFill/>
          <a:ln w="31750" cap="flat" cmpd="sng" algn="ctr">
            <a:solidFill>
              <a:schemeClr val="tx1">
                <a:lumMod val="75000"/>
                <a:lumOff val="25000"/>
              </a:schemeClr>
            </a:solidFill>
            <a:prstDash val="solid"/>
            <a:tailEnd type="triangle" w="med" len="lg"/>
          </a:ln>
          <a:effectLst/>
        </p:spPr>
      </p:cxnSp>
      <p:cxnSp>
        <p:nvCxnSpPr>
          <p:cNvPr id="45" name="出自【趣你的PPT】(微信:qunideppt)：最优质的PPT资源库"/>
          <p:cNvCxnSpPr/>
          <p:nvPr/>
        </p:nvCxnSpPr>
        <p:spPr bwMode="auto">
          <a:xfrm>
            <a:off x="870684" y="5232865"/>
            <a:ext cx="6675438" cy="0"/>
          </a:xfrm>
          <a:prstGeom prst="straightConnector1">
            <a:avLst/>
          </a:prstGeom>
          <a:noFill/>
          <a:ln w="31750" cap="flat" cmpd="sng" algn="ctr">
            <a:solidFill>
              <a:schemeClr val="tx1">
                <a:lumMod val="75000"/>
                <a:lumOff val="25000"/>
              </a:schemeClr>
            </a:solidFill>
            <a:prstDash val="solid"/>
            <a:tailEnd type="triangle" w="med" len="lg"/>
          </a:ln>
          <a:effectLst/>
        </p:spPr>
      </p:cxnSp>
      <p:sp>
        <p:nvSpPr>
          <p:cNvPr id="46" name="出自【趣你的PPT】(微信:qunideppt)：最优质的PPT资源库"/>
          <p:cNvSpPr txBox="1"/>
          <p:nvPr/>
        </p:nvSpPr>
        <p:spPr>
          <a:xfrm>
            <a:off x="1572718" y="2281556"/>
            <a:ext cx="2171700" cy="738664"/>
          </a:xfrm>
          <a:prstGeom prst="rect">
            <a:avLst/>
          </a:prstGeom>
          <a:noFill/>
        </p:spPr>
        <p:txBody>
          <a:bodyPr wrap="square">
            <a:spAutoFit/>
          </a:bodyPr>
          <a:lstStyle/>
          <a:p>
            <a:pPr>
              <a:defRPr/>
            </a:pPr>
            <a:r>
              <a:rPr lang="en-US" altLang="zh-CN" sz="1200" kern="0" spc="-150" dirty="0">
                <a:solidFill>
                  <a:sysClr val="window" lastClr="FFFFFF"/>
                </a:solidFill>
                <a:effectLst>
                  <a:outerShdw blurRad="63500" sx="102000" sy="102000" algn="ctr" rotWithShape="0">
                    <a:prstClr val="black">
                      <a:alpha val="40000"/>
                    </a:prstClr>
                  </a:outerShdw>
                </a:effectLst>
                <a:cs typeface="Arial" panose="020B0604020202020204" pitchFamily="34" charset="0"/>
              </a:rPr>
              <a:t> </a:t>
            </a:r>
            <a:r>
              <a:rPr lang="zh-CN" altLang="en-US" sz="1200" kern="0" dirty="0">
                <a:solidFill>
                  <a:sysClr val="window" lastClr="FFFFFF"/>
                </a:solidFill>
                <a:latin typeface="Impact" panose="020B0806030902050204" pitchFamily="34" charset="0"/>
                <a:ea typeface="微软雅黑" panose="020B0503020204020204" pitchFamily="34" charset="-122"/>
              </a:rPr>
              <a:t>单击此处添加段落文字内容</a:t>
            </a:r>
          </a:p>
          <a:p>
            <a:pPr>
              <a:defRPr/>
            </a:pPr>
            <a:r>
              <a:rPr lang="en-US" altLang="zh-CN" sz="1200" kern="0" spc="-150" dirty="0">
                <a:solidFill>
                  <a:sysClr val="window" lastClr="FFFFFF"/>
                </a:solidFill>
                <a:effectLst>
                  <a:outerShdw blurRad="63500" sx="102000" sy="102000" algn="ctr" rotWithShape="0">
                    <a:prstClr val="black">
                      <a:alpha val="40000"/>
                    </a:prstClr>
                  </a:outerShdw>
                </a:effectLst>
                <a:cs typeface="Arial" panose="020B0604020202020204" pitchFamily="34" charset="0"/>
              </a:rPr>
              <a:t> </a:t>
            </a:r>
            <a:r>
              <a:rPr lang="zh-CN" altLang="en-US" sz="1200" kern="0" dirty="0">
                <a:solidFill>
                  <a:sysClr val="window" lastClr="FFFFFF"/>
                </a:solidFill>
                <a:latin typeface="Impact" panose="020B0806030902050204" pitchFamily="34" charset="0"/>
                <a:ea typeface="微软雅黑" panose="020B0503020204020204" pitchFamily="34" charset="-122"/>
              </a:rPr>
              <a:t>单击此处添加段落文字内容</a:t>
            </a:r>
          </a:p>
          <a:p>
            <a:pPr>
              <a:defRPr/>
            </a:pPr>
            <a:endParaRPr lang="zh-CN" altLang="en-US" dirty="0">
              <a:solidFill>
                <a:prstClr val="black"/>
              </a:solidFill>
            </a:endParaRPr>
          </a:p>
        </p:txBody>
      </p:sp>
      <p:sp>
        <p:nvSpPr>
          <p:cNvPr id="47" name="出自【趣你的PPT】(微信:qunideppt)：最优质的PPT资源库"/>
          <p:cNvSpPr>
            <a:spLocks noChangeArrowheads="1"/>
          </p:cNvSpPr>
          <p:nvPr/>
        </p:nvSpPr>
        <p:spPr bwMode="gray">
          <a:xfrm>
            <a:off x="1428256" y="1818006"/>
            <a:ext cx="23399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rgbClr val="1F3F5F"/>
              </a:buClr>
              <a:defRPr/>
            </a:pPr>
            <a:r>
              <a:rPr lang="zh-CN" altLang="en-US"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在这里添加标题文字</a:t>
            </a:r>
            <a:endParaRPr lang="en-US" altLang="zh-CN"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出自【趣你的PPT】(微信:qunideppt)：最优质的PPT资源库"/>
          <p:cNvSpPr>
            <a:spLocks noChangeArrowheads="1"/>
          </p:cNvSpPr>
          <p:nvPr/>
        </p:nvSpPr>
        <p:spPr bwMode="gray">
          <a:xfrm>
            <a:off x="5017593" y="1764031"/>
            <a:ext cx="23399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rgbClr val="1F3F5F"/>
              </a:buClr>
              <a:defRPr/>
            </a:pPr>
            <a:r>
              <a:rPr lang="zh-CN" altLang="en-US"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在这里添加标题文字</a:t>
            </a:r>
            <a:endParaRPr lang="en-US" altLang="zh-CN"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出自【趣你的PPT】(微信:qunideppt)：最优质的PPT资源库"/>
          <p:cNvSpPr>
            <a:spLocks noChangeArrowheads="1"/>
          </p:cNvSpPr>
          <p:nvPr/>
        </p:nvSpPr>
        <p:spPr bwMode="gray">
          <a:xfrm>
            <a:off x="1404443" y="3553144"/>
            <a:ext cx="233997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rgbClr val="1F3F5F"/>
              </a:buClr>
              <a:defRPr/>
            </a:pPr>
            <a:r>
              <a:rPr lang="zh-CN" altLang="en-US"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在这里添加标题文字</a:t>
            </a:r>
            <a:endParaRPr lang="en-US" altLang="zh-CN"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出自【趣你的PPT】(微信:qunideppt)：最优质的PPT资源库"/>
          <p:cNvSpPr>
            <a:spLocks noChangeArrowheads="1"/>
          </p:cNvSpPr>
          <p:nvPr/>
        </p:nvSpPr>
        <p:spPr bwMode="gray">
          <a:xfrm>
            <a:off x="5027118" y="3538856"/>
            <a:ext cx="23399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rgbClr val="1F3F5F"/>
              </a:buClr>
              <a:defRPr/>
            </a:pPr>
            <a:r>
              <a:rPr lang="zh-CN" altLang="en-US"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在这里添加标题文字</a:t>
            </a:r>
            <a:endParaRPr lang="en-US" altLang="zh-CN"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出自【趣你的PPT】(微信:qunideppt)：最优质的PPT资源库"/>
          <p:cNvSpPr txBox="1"/>
          <p:nvPr/>
        </p:nvSpPr>
        <p:spPr>
          <a:xfrm>
            <a:off x="5320806" y="2229169"/>
            <a:ext cx="2208149" cy="738187"/>
          </a:xfrm>
          <a:prstGeom prst="rect">
            <a:avLst/>
          </a:prstGeom>
          <a:noFill/>
        </p:spPr>
        <p:txBody>
          <a:bodyPr wrap="square">
            <a:spAutoFit/>
          </a:bodyPr>
          <a:lstStyle/>
          <a:p>
            <a:pPr>
              <a:defRPr/>
            </a:pPr>
            <a:r>
              <a:rPr lang="en-US" altLang="zh-CN" sz="1200" kern="0" spc="-150" dirty="0">
                <a:solidFill>
                  <a:sysClr val="window" lastClr="FFFFFF"/>
                </a:solidFill>
                <a:effectLst>
                  <a:outerShdw blurRad="63500" sx="102000" sy="102000" algn="ctr" rotWithShape="0">
                    <a:prstClr val="black">
                      <a:alpha val="40000"/>
                    </a:prstClr>
                  </a:outerShdw>
                </a:effectLst>
                <a:cs typeface="Arial" panose="020B0604020202020204" pitchFamily="34" charset="0"/>
              </a:rPr>
              <a:t> </a:t>
            </a:r>
            <a:r>
              <a:rPr lang="zh-CN" altLang="en-US" sz="1200" kern="0" dirty="0">
                <a:solidFill>
                  <a:sysClr val="window" lastClr="FFFFFF"/>
                </a:solidFill>
                <a:latin typeface="Impact" panose="020B0806030902050204" pitchFamily="34" charset="0"/>
                <a:ea typeface="微软雅黑" panose="020B0503020204020204" pitchFamily="34" charset="-122"/>
              </a:rPr>
              <a:t>单击此处添加段落文字内容</a:t>
            </a:r>
          </a:p>
          <a:p>
            <a:pPr>
              <a:defRPr/>
            </a:pPr>
            <a:r>
              <a:rPr lang="en-US" altLang="zh-CN" sz="1200" kern="0" spc="-150" dirty="0">
                <a:solidFill>
                  <a:sysClr val="window" lastClr="FFFFFF"/>
                </a:solidFill>
                <a:effectLst>
                  <a:outerShdw blurRad="63500" sx="102000" sy="102000" algn="ctr" rotWithShape="0">
                    <a:prstClr val="black">
                      <a:alpha val="40000"/>
                    </a:prstClr>
                  </a:outerShdw>
                </a:effectLst>
                <a:cs typeface="Arial" panose="020B0604020202020204" pitchFamily="34" charset="0"/>
              </a:rPr>
              <a:t> </a:t>
            </a:r>
            <a:r>
              <a:rPr lang="zh-CN" altLang="en-US" sz="1200" kern="0" dirty="0">
                <a:solidFill>
                  <a:sysClr val="window" lastClr="FFFFFF"/>
                </a:solidFill>
                <a:latin typeface="Impact" panose="020B0806030902050204" pitchFamily="34" charset="0"/>
                <a:ea typeface="微软雅黑" panose="020B0503020204020204" pitchFamily="34" charset="-122"/>
              </a:rPr>
              <a:t>单击此处添加段落文字内容</a:t>
            </a:r>
          </a:p>
          <a:p>
            <a:pPr>
              <a:defRPr/>
            </a:pPr>
            <a:endParaRPr lang="zh-CN" altLang="en-US" dirty="0">
              <a:solidFill>
                <a:prstClr val="black"/>
              </a:solidFill>
            </a:endParaRPr>
          </a:p>
        </p:txBody>
      </p:sp>
      <p:sp>
        <p:nvSpPr>
          <p:cNvPr id="52" name="出自【趣你的PPT】(微信:qunideppt)：最优质的PPT资源库"/>
          <p:cNvSpPr txBox="1"/>
          <p:nvPr/>
        </p:nvSpPr>
        <p:spPr>
          <a:xfrm>
            <a:off x="1531443" y="4013519"/>
            <a:ext cx="2212975" cy="739775"/>
          </a:xfrm>
          <a:prstGeom prst="rect">
            <a:avLst/>
          </a:prstGeom>
          <a:noFill/>
        </p:spPr>
        <p:txBody>
          <a:bodyPr wrap="square">
            <a:spAutoFit/>
          </a:bodyPr>
          <a:lstStyle/>
          <a:p>
            <a:pPr>
              <a:defRPr/>
            </a:pPr>
            <a:r>
              <a:rPr lang="en-US" altLang="zh-CN" sz="1200" kern="0" spc="-150" dirty="0">
                <a:solidFill>
                  <a:sysClr val="window" lastClr="FFFFFF"/>
                </a:solidFill>
                <a:effectLst>
                  <a:outerShdw blurRad="63500" sx="102000" sy="102000" algn="ctr" rotWithShape="0">
                    <a:prstClr val="black">
                      <a:alpha val="40000"/>
                    </a:prstClr>
                  </a:outerShdw>
                </a:effectLst>
                <a:cs typeface="Arial" panose="020B0604020202020204" pitchFamily="34" charset="0"/>
              </a:rPr>
              <a:t> </a:t>
            </a:r>
            <a:r>
              <a:rPr lang="zh-CN" altLang="en-US" sz="1200" kern="0" dirty="0">
                <a:solidFill>
                  <a:sysClr val="window" lastClr="FFFFFF"/>
                </a:solidFill>
                <a:latin typeface="Impact" panose="020B0806030902050204" pitchFamily="34" charset="0"/>
                <a:ea typeface="微软雅黑" panose="020B0503020204020204" pitchFamily="34" charset="-122"/>
              </a:rPr>
              <a:t>单击此处添加段落文字内容</a:t>
            </a:r>
          </a:p>
          <a:p>
            <a:pPr>
              <a:defRPr/>
            </a:pPr>
            <a:r>
              <a:rPr lang="en-US" altLang="zh-CN" sz="1200" kern="0" spc="-150" dirty="0">
                <a:solidFill>
                  <a:sysClr val="window" lastClr="FFFFFF"/>
                </a:solidFill>
                <a:effectLst>
                  <a:outerShdw blurRad="63500" sx="102000" sy="102000" algn="ctr" rotWithShape="0">
                    <a:prstClr val="black">
                      <a:alpha val="40000"/>
                    </a:prstClr>
                  </a:outerShdw>
                </a:effectLst>
                <a:cs typeface="Arial" panose="020B0604020202020204" pitchFamily="34" charset="0"/>
              </a:rPr>
              <a:t> </a:t>
            </a:r>
            <a:r>
              <a:rPr lang="zh-CN" altLang="en-US" sz="1200" kern="0" dirty="0">
                <a:solidFill>
                  <a:sysClr val="window" lastClr="FFFFFF"/>
                </a:solidFill>
                <a:latin typeface="Impact" panose="020B0806030902050204" pitchFamily="34" charset="0"/>
                <a:ea typeface="微软雅黑" panose="020B0503020204020204" pitchFamily="34" charset="-122"/>
              </a:rPr>
              <a:t>单击此处添加段落文字内容</a:t>
            </a:r>
          </a:p>
          <a:p>
            <a:pPr>
              <a:defRPr/>
            </a:pPr>
            <a:endParaRPr lang="zh-CN" altLang="en-US" dirty="0">
              <a:solidFill>
                <a:prstClr val="black"/>
              </a:solidFill>
            </a:endParaRPr>
          </a:p>
        </p:txBody>
      </p:sp>
      <p:sp>
        <p:nvSpPr>
          <p:cNvPr id="53" name="出自【趣你的PPT】(微信:qunideppt)：最优质的PPT资源库"/>
          <p:cNvSpPr txBox="1"/>
          <p:nvPr/>
        </p:nvSpPr>
        <p:spPr>
          <a:xfrm>
            <a:off x="5168407" y="4032569"/>
            <a:ext cx="2189162" cy="739775"/>
          </a:xfrm>
          <a:prstGeom prst="rect">
            <a:avLst/>
          </a:prstGeom>
          <a:noFill/>
        </p:spPr>
        <p:txBody>
          <a:bodyPr wrap="square">
            <a:spAutoFit/>
          </a:bodyPr>
          <a:lstStyle/>
          <a:p>
            <a:pPr>
              <a:defRPr/>
            </a:pPr>
            <a:r>
              <a:rPr lang="en-US" altLang="zh-CN" sz="1200" kern="0" spc="-150" dirty="0">
                <a:solidFill>
                  <a:sysClr val="window" lastClr="FFFFFF"/>
                </a:solidFill>
                <a:effectLst>
                  <a:outerShdw blurRad="63500" sx="102000" sy="102000" algn="ctr" rotWithShape="0">
                    <a:prstClr val="black">
                      <a:alpha val="40000"/>
                    </a:prstClr>
                  </a:outerShdw>
                </a:effectLst>
                <a:cs typeface="Arial" panose="020B0604020202020204" pitchFamily="34" charset="0"/>
              </a:rPr>
              <a:t> </a:t>
            </a:r>
            <a:r>
              <a:rPr lang="zh-CN" altLang="en-US" sz="1200" kern="0" dirty="0">
                <a:solidFill>
                  <a:sysClr val="window" lastClr="FFFFFF"/>
                </a:solidFill>
                <a:latin typeface="Impact" panose="020B0806030902050204" pitchFamily="34" charset="0"/>
                <a:ea typeface="微软雅黑" panose="020B0503020204020204" pitchFamily="34" charset="-122"/>
              </a:rPr>
              <a:t>单击此处添加段落文字内容</a:t>
            </a:r>
          </a:p>
          <a:p>
            <a:pPr>
              <a:defRPr/>
            </a:pPr>
            <a:r>
              <a:rPr lang="en-US" altLang="zh-CN" sz="1200" kern="0" spc="-150" dirty="0">
                <a:solidFill>
                  <a:sysClr val="window" lastClr="FFFFFF"/>
                </a:solidFill>
                <a:effectLst>
                  <a:outerShdw blurRad="63500" sx="102000" sy="102000" algn="ctr" rotWithShape="0">
                    <a:prstClr val="black">
                      <a:alpha val="40000"/>
                    </a:prstClr>
                  </a:outerShdw>
                </a:effectLst>
                <a:cs typeface="Arial" panose="020B0604020202020204" pitchFamily="34" charset="0"/>
              </a:rPr>
              <a:t> </a:t>
            </a:r>
            <a:r>
              <a:rPr lang="zh-CN" altLang="en-US" sz="1200" kern="0" dirty="0">
                <a:solidFill>
                  <a:sysClr val="window" lastClr="FFFFFF"/>
                </a:solidFill>
                <a:latin typeface="Impact" panose="020B0806030902050204" pitchFamily="34" charset="0"/>
                <a:ea typeface="微软雅黑" panose="020B0503020204020204" pitchFamily="34" charset="-122"/>
              </a:rPr>
              <a:t>单击此处添加段落文字内容</a:t>
            </a:r>
          </a:p>
          <a:p>
            <a:pPr>
              <a:defRPr/>
            </a:pPr>
            <a:endParaRPr lang="zh-CN" altLang="en-US" dirty="0">
              <a:solidFill>
                <a:prstClr val="black"/>
              </a:solidFill>
            </a:endParaRPr>
          </a:p>
        </p:txBody>
      </p:sp>
      <p:sp>
        <p:nvSpPr>
          <p:cNvPr id="54" name="出自【趣你的PPT】(微信:qunideppt)：最优质的PPT资源库"/>
          <p:cNvSpPr>
            <a:spLocks noChangeArrowheads="1"/>
          </p:cNvSpPr>
          <p:nvPr/>
        </p:nvSpPr>
        <p:spPr bwMode="auto">
          <a:xfrm>
            <a:off x="8133793" y="2490096"/>
            <a:ext cx="330412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7" name="出自【趣你的PPT】(微信:qunideppt)：最优质的PPT资源库"/>
          <p:cNvSpPr>
            <a:spLocks noChangeArrowheads="1"/>
          </p:cNvSpPr>
          <p:nvPr/>
        </p:nvSpPr>
        <p:spPr bwMode="auto">
          <a:xfrm>
            <a:off x="8133792" y="3847870"/>
            <a:ext cx="330412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en-US" sz="1200">
              <a:solidFill>
                <a:prstClr val="black"/>
              </a:solidFill>
              <a:latin typeface="微软雅黑" panose="020B0503020204020204" pitchFamily="34" charset="-122"/>
              <a:ea typeface="微软雅黑" panose="020B0503020204020204" pitchFamily="34" charset="-122"/>
            </a:endParaRPr>
          </a:p>
          <a:p>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endParaRPr lang="zh-CN" altLang="en-US" sz="1200">
              <a:solidFill>
                <a:prstClr val="black"/>
              </a:solidFill>
              <a:latin typeface="微软雅黑" panose="020B0503020204020204" pitchFamily="34" charset="-122"/>
              <a:ea typeface="微软雅黑" panose="020B0503020204020204" pitchFamily="34" charset="-122"/>
            </a:endParaRPr>
          </a:p>
          <a:p>
            <a:endParaRPr lang="zh-CN" altLang="en-US" sz="1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childTnLst>
                                </p:cTn>
                              </p:par>
                              <p:par>
                                <p:cTn id="16" presetID="42" presetClass="path" presetSubtype="0" accel="50000" decel="50000" fill="hold" grpId="1" nodeType="withEffect">
                                  <p:stCondLst>
                                    <p:cond delay="0"/>
                                  </p:stCondLst>
                                  <p:childTnLst>
                                    <p:animMotion origin="layout" path="M -0.15925 0.4331 L 3.95833E-6 3.7037E-6 " pathEditMode="relative" rAng="0" ptsTypes="AA">
                                      <p:cBhvr>
                                        <p:cTn id="17" dur="500" fill="hold"/>
                                        <p:tgtEl>
                                          <p:spTgt spid="36"/>
                                        </p:tgtEl>
                                        <p:attrNameLst>
                                          <p:attrName>ppt_x</p:attrName>
                                          <p:attrName>ppt_y</p:attrName>
                                        </p:attrNameLst>
                                      </p:cBhvr>
                                      <p:rCtr x="7956" y="-21667"/>
                                    </p:animMotion>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childTnLst>
                                </p:cTn>
                              </p:par>
                              <p:par>
                                <p:cTn id="23" presetID="42" presetClass="path" presetSubtype="0" accel="50000" decel="50000" fill="hold" grpId="1" nodeType="withEffect">
                                  <p:stCondLst>
                                    <p:cond delay="0"/>
                                  </p:stCondLst>
                                  <p:childTnLst>
                                    <p:animMotion origin="layout" path="M -0.42826 0.4331 L 3.54167E-6 3.7037E-6 " pathEditMode="relative" rAng="0" ptsTypes="AA">
                                      <p:cBhvr>
                                        <p:cTn id="24" dur="500" fill="hold"/>
                                        <p:tgtEl>
                                          <p:spTgt spid="38"/>
                                        </p:tgtEl>
                                        <p:attrNameLst>
                                          <p:attrName>ppt_x</p:attrName>
                                          <p:attrName>ppt_y</p:attrName>
                                        </p:attrNameLst>
                                      </p:cBhvr>
                                      <p:rCtr x="21406" y="-21667"/>
                                    </p:animMotion>
                                  </p:childTnLst>
                                </p:cTn>
                              </p:par>
                            </p:childTnLst>
                          </p:cTn>
                        </p:par>
                        <p:par>
                          <p:cTn id="25" fill="hold">
                            <p:stCondLst>
                              <p:cond delay="1500"/>
                            </p:stCondLst>
                            <p:childTnLst>
                              <p:par>
                                <p:cTn id="26" presetID="23" presetClass="entr" presetSubtype="16"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par>
                                <p:cTn id="30" presetID="42" presetClass="path" presetSubtype="0" accel="50000" decel="50000" fill="hold" grpId="1" nodeType="withEffect">
                                  <p:stCondLst>
                                    <p:cond delay="0"/>
                                  </p:stCondLst>
                                  <p:childTnLst>
                                    <p:animMotion origin="layout" path="M -0.15808 0.16944 L 3.95833E-6 3.7037E-6 " pathEditMode="relative" rAng="0" ptsTypes="AA">
                                      <p:cBhvr>
                                        <p:cTn id="31" dur="500" fill="hold"/>
                                        <p:tgtEl>
                                          <p:spTgt spid="37"/>
                                        </p:tgtEl>
                                        <p:attrNameLst>
                                          <p:attrName>ppt_x</p:attrName>
                                          <p:attrName>ppt_y</p:attrName>
                                        </p:attrNameLst>
                                      </p:cBhvr>
                                      <p:rCtr x="7904" y="-8472"/>
                                    </p:animMotion>
                                  </p:childTnLst>
                                </p:cTn>
                              </p:par>
                            </p:childTnLst>
                          </p:cTn>
                        </p:par>
                        <p:par>
                          <p:cTn id="32" fill="hold">
                            <p:stCondLst>
                              <p:cond delay="2000"/>
                            </p:stCondLst>
                            <p:childTnLst>
                              <p:par>
                                <p:cTn id="33" presetID="23" presetClass="entr" presetSubtype="16"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childTnLst>
                                </p:cTn>
                              </p:par>
                              <p:par>
                                <p:cTn id="37" presetID="42" presetClass="path" presetSubtype="0" accel="50000" decel="50000" fill="hold" grpId="1" nodeType="withEffect">
                                  <p:stCondLst>
                                    <p:cond delay="0"/>
                                  </p:stCondLst>
                                  <p:childTnLst>
                                    <p:animMotion origin="layout" path="M -0.42826 0.16713 L 3.54167E-6 3.7037E-6 " pathEditMode="relative" rAng="0" ptsTypes="AA">
                                      <p:cBhvr>
                                        <p:cTn id="38" dur="500" fill="hold"/>
                                        <p:tgtEl>
                                          <p:spTgt spid="39"/>
                                        </p:tgtEl>
                                        <p:attrNameLst>
                                          <p:attrName>ppt_x</p:attrName>
                                          <p:attrName>ppt_y</p:attrName>
                                        </p:attrNameLst>
                                      </p:cBhvr>
                                      <p:rCtr x="21406" y="-8356"/>
                                    </p:animMotion>
                                  </p:childTnLst>
                                </p:cTn>
                              </p:par>
                            </p:childTnLst>
                          </p:cTn>
                        </p:par>
                        <p:par>
                          <p:cTn id="39" fill="hold">
                            <p:stCondLst>
                              <p:cond delay="2500"/>
                            </p:stCondLst>
                            <p:childTnLst>
                              <p:par>
                                <p:cTn id="40" presetID="10" presetClass="entr" presetSubtype="0" repeatCount="200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250"/>
                                        <p:tgtEl>
                                          <p:spTgt spid="40"/>
                                        </p:tgtEl>
                                      </p:cBhvr>
                                    </p:animEffect>
                                  </p:childTnLst>
                                </p:cTn>
                              </p:par>
                            </p:childTnLst>
                          </p:cTn>
                        </p:par>
                        <p:par>
                          <p:cTn id="43" fill="hold">
                            <p:stCondLst>
                              <p:cond delay="3000"/>
                            </p:stCondLst>
                            <p:childTnLst>
                              <p:par>
                                <p:cTn id="44" presetID="10" presetClass="entr" presetSubtype="0" repeatCount="200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250"/>
                                        <p:tgtEl>
                                          <p:spTgt spid="41"/>
                                        </p:tgtEl>
                                      </p:cBhvr>
                                    </p:animEffect>
                                  </p:childTnLst>
                                </p:cTn>
                              </p:par>
                            </p:childTnLst>
                          </p:cTn>
                        </p:par>
                        <p:par>
                          <p:cTn id="47" fill="hold">
                            <p:stCondLst>
                              <p:cond delay="3500"/>
                            </p:stCondLst>
                            <p:childTnLst>
                              <p:par>
                                <p:cTn id="48" presetID="10" presetClass="entr" presetSubtype="0" repeatCount="2000" fill="hold" grpId="0"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250"/>
                                        <p:tgtEl>
                                          <p:spTgt spid="42"/>
                                        </p:tgtEl>
                                      </p:cBhvr>
                                    </p:animEffect>
                                  </p:childTnLst>
                                </p:cTn>
                              </p:par>
                            </p:childTnLst>
                          </p:cTn>
                        </p:par>
                        <p:par>
                          <p:cTn id="51" fill="hold">
                            <p:stCondLst>
                              <p:cond delay="4000"/>
                            </p:stCondLst>
                            <p:childTnLst>
                              <p:par>
                                <p:cTn id="52" presetID="10" presetClass="entr" presetSubtype="0" repeatCount="200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250"/>
                                        <p:tgtEl>
                                          <p:spTgt spid="43"/>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left)">
                                      <p:cBhvr>
                                        <p:cTn id="58" dur="500"/>
                                        <p:tgtEl>
                                          <p:spTgt spid="47"/>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wipe(left)">
                                      <p:cBhvr>
                                        <p:cTn id="61" dur="500"/>
                                        <p:tgtEl>
                                          <p:spTgt spid="4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par>
                                <p:cTn id="68" presetID="22" presetClass="entr" presetSubtype="8" fill="hold" grpId="0" nodeType="withEffect">
                                  <p:stCondLst>
                                    <p:cond delay="0"/>
                                  </p:stCondLst>
                                  <p:iterate type="lt">
                                    <p:tmPct val="15000"/>
                                  </p:iterate>
                                  <p:childTnLst>
                                    <p:set>
                                      <p:cBhvr>
                                        <p:cTn id="69" dur="1" fill="hold">
                                          <p:stCondLst>
                                            <p:cond delay="0"/>
                                          </p:stCondLst>
                                        </p:cTn>
                                        <p:tgtEl>
                                          <p:spTgt spid="46"/>
                                        </p:tgtEl>
                                        <p:attrNameLst>
                                          <p:attrName>style.visibility</p:attrName>
                                        </p:attrNameLst>
                                      </p:cBhvr>
                                      <p:to>
                                        <p:strVal val="visible"/>
                                      </p:to>
                                    </p:set>
                                    <p:animEffect transition="in" filter="wipe(left)">
                                      <p:cBhvr>
                                        <p:cTn id="70" dur="250"/>
                                        <p:tgtEl>
                                          <p:spTgt spid="46"/>
                                        </p:tgtEl>
                                      </p:cBhvr>
                                    </p:animEffect>
                                  </p:childTnLst>
                                </p:cTn>
                              </p:par>
                              <p:par>
                                <p:cTn id="71" presetID="22" presetClass="entr" presetSubtype="8" fill="hold" grpId="0" nodeType="withEffect">
                                  <p:stCondLst>
                                    <p:cond delay="0"/>
                                  </p:stCondLst>
                                  <p:iterate type="lt">
                                    <p:tmPct val="15000"/>
                                  </p:iterate>
                                  <p:childTnLst>
                                    <p:set>
                                      <p:cBhvr>
                                        <p:cTn id="72" dur="1" fill="hold">
                                          <p:stCondLst>
                                            <p:cond delay="0"/>
                                          </p:stCondLst>
                                        </p:cTn>
                                        <p:tgtEl>
                                          <p:spTgt spid="51"/>
                                        </p:tgtEl>
                                        <p:attrNameLst>
                                          <p:attrName>style.visibility</p:attrName>
                                        </p:attrNameLst>
                                      </p:cBhvr>
                                      <p:to>
                                        <p:strVal val="visible"/>
                                      </p:to>
                                    </p:set>
                                    <p:animEffect transition="in" filter="wipe(left)">
                                      <p:cBhvr>
                                        <p:cTn id="73" dur="250"/>
                                        <p:tgtEl>
                                          <p:spTgt spid="51"/>
                                        </p:tgtEl>
                                      </p:cBhvr>
                                    </p:animEffect>
                                  </p:childTnLst>
                                </p:cTn>
                              </p:par>
                              <p:par>
                                <p:cTn id="74" presetID="22" presetClass="entr" presetSubtype="8" fill="hold" grpId="0" nodeType="withEffect">
                                  <p:stCondLst>
                                    <p:cond delay="0"/>
                                  </p:stCondLst>
                                  <p:iterate type="lt">
                                    <p:tmPct val="15000"/>
                                  </p:iterate>
                                  <p:childTnLst>
                                    <p:set>
                                      <p:cBhvr>
                                        <p:cTn id="75" dur="1" fill="hold">
                                          <p:stCondLst>
                                            <p:cond delay="0"/>
                                          </p:stCondLst>
                                        </p:cTn>
                                        <p:tgtEl>
                                          <p:spTgt spid="52"/>
                                        </p:tgtEl>
                                        <p:attrNameLst>
                                          <p:attrName>style.visibility</p:attrName>
                                        </p:attrNameLst>
                                      </p:cBhvr>
                                      <p:to>
                                        <p:strVal val="visible"/>
                                      </p:to>
                                    </p:set>
                                    <p:animEffect transition="in" filter="wipe(left)">
                                      <p:cBhvr>
                                        <p:cTn id="76" dur="250"/>
                                        <p:tgtEl>
                                          <p:spTgt spid="52"/>
                                        </p:tgtEl>
                                      </p:cBhvr>
                                    </p:animEffect>
                                  </p:childTnLst>
                                </p:cTn>
                              </p:par>
                              <p:par>
                                <p:cTn id="77" presetID="22" presetClass="entr" presetSubtype="8" fill="hold" grpId="0" nodeType="withEffect">
                                  <p:stCondLst>
                                    <p:cond delay="0"/>
                                  </p:stCondLst>
                                  <p:iterate type="lt">
                                    <p:tmPct val="15000"/>
                                  </p:iterate>
                                  <p:childTnLst>
                                    <p:set>
                                      <p:cBhvr>
                                        <p:cTn id="78" dur="1" fill="hold">
                                          <p:stCondLst>
                                            <p:cond delay="0"/>
                                          </p:stCondLst>
                                        </p:cTn>
                                        <p:tgtEl>
                                          <p:spTgt spid="53"/>
                                        </p:tgtEl>
                                        <p:attrNameLst>
                                          <p:attrName>style.visibility</p:attrName>
                                        </p:attrNameLst>
                                      </p:cBhvr>
                                      <p:to>
                                        <p:strVal val="visible"/>
                                      </p:to>
                                    </p:set>
                                    <p:animEffect transition="in" filter="wipe(left)">
                                      <p:cBhvr>
                                        <p:cTn id="79" dur="250"/>
                                        <p:tgtEl>
                                          <p:spTgt spid="53"/>
                                        </p:tgtEl>
                                      </p:cBhvr>
                                    </p:animEffect>
                                  </p:childTnLst>
                                </p:cTn>
                              </p:par>
                            </p:childTnLst>
                          </p:cTn>
                        </p:par>
                        <p:par>
                          <p:cTn id="80" fill="hold">
                            <p:stCondLst>
                              <p:cond delay="5687"/>
                            </p:stCondLst>
                            <p:childTnLst>
                              <p:par>
                                <p:cTn id="81" presetID="56" presetClass="entr" presetSubtype="0" fill="hold" grpId="0" nodeType="afterEffect">
                                  <p:stCondLst>
                                    <p:cond delay="0"/>
                                  </p:stCondLst>
                                  <p:iterate type="lt">
                                    <p:tmPct val="10000"/>
                                  </p:iterate>
                                  <p:childTnLst>
                                    <p:set>
                                      <p:cBhvr>
                                        <p:cTn id="82" dur="1" fill="hold">
                                          <p:stCondLst>
                                            <p:cond delay="0"/>
                                          </p:stCondLst>
                                        </p:cTn>
                                        <p:tgtEl>
                                          <p:spTgt spid="54"/>
                                        </p:tgtEl>
                                        <p:attrNameLst>
                                          <p:attrName>style.visibility</p:attrName>
                                        </p:attrNameLst>
                                      </p:cBhvr>
                                      <p:to>
                                        <p:strVal val="visible"/>
                                      </p:to>
                                    </p:set>
                                    <p:anim by="(-#ppt_w*2)" calcmode="lin" valueType="num">
                                      <p:cBhvr rctx="PPT">
                                        <p:cTn id="83" dur="125" autoRev="1" fill="hold">
                                          <p:stCondLst>
                                            <p:cond delay="0"/>
                                          </p:stCondLst>
                                        </p:cTn>
                                        <p:tgtEl>
                                          <p:spTgt spid="54"/>
                                        </p:tgtEl>
                                        <p:attrNameLst>
                                          <p:attrName>ppt_w</p:attrName>
                                        </p:attrNameLst>
                                      </p:cBhvr>
                                    </p:anim>
                                    <p:anim by="(#ppt_w*0.50)" calcmode="lin" valueType="num">
                                      <p:cBhvr>
                                        <p:cTn id="84" dur="125" decel="50000" autoRev="1" fill="hold">
                                          <p:stCondLst>
                                            <p:cond delay="0"/>
                                          </p:stCondLst>
                                        </p:cTn>
                                        <p:tgtEl>
                                          <p:spTgt spid="54"/>
                                        </p:tgtEl>
                                        <p:attrNameLst>
                                          <p:attrName>ppt_x</p:attrName>
                                        </p:attrNameLst>
                                      </p:cBhvr>
                                    </p:anim>
                                    <p:anim from="(-#ppt_h/2)" to="(#ppt_y)" calcmode="lin" valueType="num">
                                      <p:cBhvr>
                                        <p:cTn id="85" dur="250" fill="hold">
                                          <p:stCondLst>
                                            <p:cond delay="0"/>
                                          </p:stCondLst>
                                        </p:cTn>
                                        <p:tgtEl>
                                          <p:spTgt spid="54"/>
                                        </p:tgtEl>
                                        <p:attrNameLst>
                                          <p:attrName>ppt_y</p:attrName>
                                        </p:attrNameLst>
                                      </p:cBhvr>
                                    </p:anim>
                                    <p:animRot by="21600000">
                                      <p:cBhvr>
                                        <p:cTn id="86" dur="250" fill="hold">
                                          <p:stCondLst>
                                            <p:cond delay="0"/>
                                          </p:stCondLst>
                                        </p:cTn>
                                        <p:tgtEl>
                                          <p:spTgt spid="54"/>
                                        </p:tgtEl>
                                        <p:attrNameLst>
                                          <p:attrName>r</p:attrName>
                                        </p:attrNameLst>
                                      </p:cBhvr>
                                    </p:animRot>
                                  </p:childTnLst>
                                </p:cTn>
                              </p:par>
                            </p:childTnLst>
                          </p:cTn>
                        </p:par>
                        <p:par>
                          <p:cTn id="87" fill="hold">
                            <p:stCondLst>
                              <p:cond delay="7737"/>
                            </p:stCondLst>
                            <p:childTnLst>
                              <p:par>
                                <p:cTn id="88" presetID="56" presetClass="entr" presetSubtype="0" fill="hold" grpId="0" nodeType="afterEffect">
                                  <p:stCondLst>
                                    <p:cond delay="0"/>
                                  </p:stCondLst>
                                  <p:iterate type="lt">
                                    <p:tmPct val="10000"/>
                                  </p:iterate>
                                  <p:childTnLst>
                                    <p:set>
                                      <p:cBhvr>
                                        <p:cTn id="89" dur="1" fill="hold">
                                          <p:stCondLst>
                                            <p:cond delay="0"/>
                                          </p:stCondLst>
                                        </p:cTn>
                                        <p:tgtEl>
                                          <p:spTgt spid="27"/>
                                        </p:tgtEl>
                                        <p:attrNameLst>
                                          <p:attrName>style.visibility</p:attrName>
                                        </p:attrNameLst>
                                      </p:cBhvr>
                                      <p:to>
                                        <p:strVal val="visible"/>
                                      </p:to>
                                    </p:set>
                                    <p:anim by="(-#ppt_w*2)" calcmode="lin" valueType="num">
                                      <p:cBhvr rctx="PPT">
                                        <p:cTn id="90" dur="125" autoRev="1" fill="hold">
                                          <p:stCondLst>
                                            <p:cond delay="0"/>
                                          </p:stCondLst>
                                        </p:cTn>
                                        <p:tgtEl>
                                          <p:spTgt spid="27"/>
                                        </p:tgtEl>
                                        <p:attrNameLst>
                                          <p:attrName>ppt_w</p:attrName>
                                        </p:attrNameLst>
                                      </p:cBhvr>
                                    </p:anim>
                                    <p:anim by="(#ppt_w*0.50)" calcmode="lin" valueType="num">
                                      <p:cBhvr>
                                        <p:cTn id="91" dur="125" decel="50000" autoRev="1" fill="hold">
                                          <p:stCondLst>
                                            <p:cond delay="0"/>
                                          </p:stCondLst>
                                        </p:cTn>
                                        <p:tgtEl>
                                          <p:spTgt spid="27"/>
                                        </p:tgtEl>
                                        <p:attrNameLst>
                                          <p:attrName>ppt_x</p:attrName>
                                        </p:attrNameLst>
                                      </p:cBhvr>
                                    </p:anim>
                                    <p:anim from="(-#ppt_h/2)" to="(#ppt_y)" calcmode="lin" valueType="num">
                                      <p:cBhvr>
                                        <p:cTn id="92" dur="250" fill="hold">
                                          <p:stCondLst>
                                            <p:cond delay="0"/>
                                          </p:stCondLst>
                                        </p:cTn>
                                        <p:tgtEl>
                                          <p:spTgt spid="27"/>
                                        </p:tgtEl>
                                        <p:attrNameLst>
                                          <p:attrName>ppt_y</p:attrName>
                                        </p:attrNameLst>
                                      </p:cBhvr>
                                    </p:anim>
                                    <p:animRot by="21600000">
                                      <p:cBhvr>
                                        <p:cTn id="93" dur="250"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P spid="38" grpId="1" animBg="1"/>
      <p:bldP spid="39" grpId="0" animBg="1"/>
      <p:bldP spid="39" grpId="1" animBg="1"/>
      <p:bldP spid="40" grpId="0"/>
      <p:bldP spid="41" grpId="0"/>
      <p:bldP spid="42" grpId="0"/>
      <p:bldP spid="43" grpId="0"/>
      <p:bldP spid="46" grpId="0"/>
      <p:bldP spid="47" grpId="0"/>
      <p:bldP spid="48" grpId="0"/>
      <p:bldP spid="49" grpId="0"/>
      <p:bldP spid="50" grpId="0"/>
      <p:bldP spid="51" grpId="0"/>
      <p:bldP spid="52" grpId="0"/>
      <p:bldP spid="53" grpId="0"/>
      <p:bldP spid="54"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grpSp>
        <p:nvGrpSpPr>
          <p:cNvPr id="8" name="Group 7出自【趣你的PPT】(微信:qunideppt)：最优质的PPT资源库"/>
          <p:cNvGrpSpPr/>
          <p:nvPr/>
        </p:nvGrpSpPr>
        <p:grpSpPr>
          <a:xfrm>
            <a:off x="8583067" y="777206"/>
            <a:ext cx="864096" cy="810090"/>
            <a:chOff x="8583067" y="1509258"/>
            <a:chExt cx="864096" cy="810090"/>
          </a:xfrm>
        </p:grpSpPr>
        <p:sp>
          <p:nvSpPr>
            <p:cNvPr id="11" name="出自【趣你的PPT】(微信:qunideppt)：最优质的PPT资源库"/>
            <p:cNvSpPr/>
            <p:nvPr/>
          </p:nvSpPr>
          <p:spPr>
            <a:xfrm>
              <a:off x="8583067" y="1509258"/>
              <a:ext cx="864096" cy="810090"/>
            </a:xfrm>
            <a:prstGeom prst="wedgeEllipseCallout">
              <a:avLst>
                <a:gd name="adj1" fmla="val 27887"/>
                <a:gd name="adj2" fmla="val 53280"/>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6" name="出自【趣你的PPT】(微信:qunideppt)：最优质的PPT资源库"/>
            <p:cNvPicPr>
              <a:picLocks noChangeAspect="1"/>
            </p:cNvPicPr>
            <p:nvPr/>
          </p:nvPicPr>
          <p:blipFill>
            <a:blip r:embed="rId5"/>
            <a:stretch>
              <a:fillRect/>
            </a:stretch>
          </p:blipFill>
          <p:spPr>
            <a:xfrm>
              <a:off x="8824067" y="1670262"/>
              <a:ext cx="371965" cy="488081"/>
            </a:xfrm>
            <a:prstGeom prst="rect">
              <a:avLst/>
            </a:prstGeom>
          </p:spPr>
        </p:pic>
      </p:grpSp>
      <p:grpSp>
        <p:nvGrpSpPr>
          <p:cNvPr id="17" name="Group 16出自【趣你的PPT】(微信:qunideppt)：最优质的PPT资源库"/>
          <p:cNvGrpSpPr/>
          <p:nvPr/>
        </p:nvGrpSpPr>
        <p:grpSpPr>
          <a:xfrm>
            <a:off x="1438497" y="869358"/>
            <a:ext cx="864096" cy="810090"/>
            <a:chOff x="1438497" y="1601410"/>
            <a:chExt cx="864096" cy="810090"/>
          </a:xfrm>
        </p:grpSpPr>
        <p:sp>
          <p:nvSpPr>
            <p:cNvPr id="18" name="出自【趣你的PPT】(微信:qunideppt)：最优质的PPT资源库"/>
            <p:cNvSpPr/>
            <p:nvPr/>
          </p:nvSpPr>
          <p:spPr>
            <a:xfrm>
              <a:off x="1438497" y="1601410"/>
              <a:ext cx="864096" cy="810090"/>
            </a:xfrm>
            <a:prstGeom prst="wedgeEllipseCallout">
              <a:avLst>
                <a:gd name="adj1" fmla="val 27887"/>
                <a:gd name="adj2" fmla="val 53280"/>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9" name="出自【趣你的PPT】(微信:qunideppt)：最优质的PPT资源库"/>
            <p:cNvPicPr>
              <a:picLocks noChangeAspect="1"/>
            </p:cNvPicPr>
            <p:nvPr/>
          </p:nvPicPr>
          <p:blipFill>
            <a:blip r:embed="rId6"/>
            <a:stretch>
              <a:fillRect/>
            </a:stretch>
          </p:blipFill>
          <p:spPr>
            <a:xfrm>
              <a:off x="1620681" y="1738472"/>
              <a:ext cx="488533" cy="488533"/>
            </a:xfrm>
            <a:prstGeom prst="rect">
              <a:avLst/>
            </a:prstGeom>
          </p:spPr>
        </p:pic>
      </p:grpSp>
      <p:grpSp>
        <p:nvGrpSpPr>
          <p:cNvPr id="20" name="Group 19出自【趣你的PPT】(微信:qunideppt)：最优质的PPT资源库"/>
          <p:cNvGrpSpPr/>
          <p:nvPr/>
        </p:nvGrpSpPr>
        <p:grpSpPr>
          <a:xfrm>
            <a:off x="5019340" y="869358"/>
            <a:ext cx="864096" cy="810090"/>
            <a:chOff x="5019340" y="1601410"/>
            <a:chExt cx="864096" cy="810090"/>
          </a:xfrm>
        </p:grpSpPr>
        <p:sp>
          <p:nvSpPr>
            <p:cNvPr id="21" name="出自【趣你的PPT】(微信:qunideppt)：最优质的PPT资源库"/>
            <p:cNvSpPr/>
            <p:nvPr/>
          </p:nvSpPr>
          <p:spPr>
            <a:xfrm>
              <a:off x="5019340" y="1601410"/>
              <a:ext cx="864096" cy="810090"/>
            </a:xfrm>
            <a:prstGeom prst="wedgeEllipseCallout">
              <a:avLst>
                <a:gd name="adj1" fmla="val 27887"/>
                <a:gd name="adj2" fmla="val 532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2" name="出自【趣你的PPT】(微信:qunideppt)：最优质的PPT资源库"/>
            <p:cNvPicPr>
              <a:picLocks noChangeAspect="1"/>
            </p:cNvPicPr>
            <p:nvPr/>
          </p:nvPicPr>
          <p:blipFill>
            <a:blip r:embed="rId7"/>
            <a:stretch>
              <a:fillRect/>
            </a:stretch>
          </p:blipFill>
          <p:spPr>
            <a:xfrm>
              <a:off x="5147105" y="1703832"/>
              <a:ext cx="554046" cy="557815"/>
            </a:xfrm>
            <a:prstGeom prst="rect">
              <a:avLst/>
            </a:prstGeom>
          </p:spPr>
        </p:pic>
      </p:grpSp>
      <p:grpSp>
        <p:nvGrpSpPr>
          <p:cNvPr id="23" name="Group 22出自【趣你的PPT】(微信:qunideppt)：最优质的PPT资源库"/>
          <p:cNvGrpSpPr/>
          <p:nvPr/>
        </p:nvGrpSpPr>
        <p:grpSpPr>
          <a:xfrm>
            <a:off x="1427416" y="2799273"/>
            <a:ext cx="910497" cy="821371"/>
            <a:chOff x="1427416" y="3531325"/>
            <a:chExt cx="910497" cy="821371"/>
          </a:xfrm>
        </p:grpSpPr>
        <p:sp>
          <p:nvSpPr>
            <p:cNvPr id="24" name="出自【趣你的PPT】(微信:qunideppt)：最优质的PPT资源库"/>
            <p:cNvSpPr/>
            <p:nvPr/>
          </p:nvSpPr>
          <p:spPr>
            <a:xfrm>
              <a:off x="1427416" y="3531325"/>
              <a:ext cx="876129" cy="821371"/>
            </a:xfrm>
            <a:prstGeom prst="wedgeEllipseCallout">
              <a:avLst>
                <a:gd name="adj1" fmla="val 49335"/>
                <a:gd name="adj2" fmla="val -34286"/>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出自【趣你的PPT】(微信:qunideppt)：最优质的PPT资源库"/>
            <p:cNvSpPr txBox="1"/>
            <p:nvPr/>
          </p:nvSpPr>
          <p:spPr>
            <a:xfrm>
              <a:off x="1473817" y="3680400"/>
              <a:ext cx="864096" cy="523220"/>
            </a:xfrm>
            <a:prstGeom prst="rect">
              <a:avLst/>
            </a:prstGeom>
            <a:noFill/>
          </p:spPr>
          <p:txBody>
            <a:bodyPr wrap="square" rtlCol="0">
              <a:spAutoFit/>
            </a:bodyPr>
            <a:lstStyle/>
            <a:p>
              <a:r>
                <a:rPr lang="en-US" altLang="zh-CN" sz="2800" b="1" dirty="0">
                  <a:solidFill>
                    <a:prstClr val="white"/>
                  </a:solidFill>
                </a:rPr>
                <a:t>58%</a:t>
              </a:r>
              <a:endParaRPr lang="zh-CN" altLang="en-US" sz="2800" b="1" dirty="0">
                <a:solidFill>
                  <a:prstClr val="white"/>
                </a:solidFill>
              </a:endParaRPr>
            </a:p>
          </p:txBody>
        </p:sp>
      </p:grpSp>
      <p:grpSp>
        <p:nvGrpSpPr>
          <p:cNvPr id="26" name="Group 25出自【趣你的PPT】(微信:qunideppt)：最优质的PPT资源库"/>
          <p:cNvGrpSpPr/>
          <p:nvPr/>
        </p:nvGrpSpPr>
        <p:grpSpPr>
          <a:xfrm>
            <a:off x="5008259" y="2799273"/>
            <a:ext cx="885216" cy="821371"/>
            <a:chOff x="5008259" y="3531325"/>
            <a:chExt cx="885216" cy="821371"/>
          </a:xfrm>
        </p:grpSpPr>
        <p:sp>
          <p:nvSpPr>
            <p:cNvPr id="27" name="出自【趣你的PPT】(微信:qunideppt)：最优质的PPT资源库"/>
            <p:cNvSpPr/>
            <p:nvPr/>
          </p:nvSpPr>
          <p:spPr>
            <a:xfrm>
              <a:off x="5008259" y="3531325"/>
              <a:ext cx="876129" cy="821371"/>
            </a:xfrm>
            <a:prstGeom prst="wedgeEllipseCallout">
              <a:avLst>
                <a:gd name="adj1" fmla="val 49335"/>
                <a:gd name="adj2" fmla="val -3428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出自【趣你的PPT】(微信:qunideppt)：最优质的PPT资源库"/>
            <p:cNvSpPr txBox="1"/>
            <p:nvPr/>
          </p:nvSpPr>
          <p:spPr>
            <a:xfrm>
              <a:off x="5029379" y="3680400"/>
              <a:ext cx="864096" cy="523220"/>
            </a:xfrm>
            <a:prstGeom prst="rect">
              <a:avLst/>
            </a:prstGeom>
            <a:noFill/>
          </p:spPr>
          <p:txBody>
            <a:bodyPr wrap="square" rtlCol="0">
              <a:spAutoFit/>
            </a:bodyPr>
            <a:lstStyle/>
            <a:p>
              <a:r>
                <a:rPr lang="en-US" altLang="zh-CN" sz="2800" b="1" dirty="0">
                  <a:solidFill>
                    <a:prstClr val="white"/>
                  </a:solidFill>
                </a:rPr>
                <a:t>42%</a:t>
              </a:r>
              <a:endParaRPr lang="zh-CN" altLang="en-US" sz="2800" b="1" dirty="0">
                <a:solidFill>
                  <a:prstClr val="white"/>
                </a:solidFill>
              </a:endParaRPr>
            </a:p>
          </p:txBody>
        </p:sp>
      </p:grpSp>
      <p:grpSp>
        <p:nvGrpSpPr>
          <p:cNvPr id="29" name="Group 28出自【趣你的PPT】(微信:qunideppt)：最优质的PPT资源库"/>
          <p:cNvGrpSpPr/>
          <p:nvPr/>
        </p:nvGrpSpPr>
        <p:grpSpPr>
          <a:xfrm>
            <a:off x="8571986" y="2707121"/>
            <a:ext cx="902745" cy="821371"/>
            <a:chOff x="8571986" y="3439173"/>
            <a:chExt cx="902745" cy="821371"/>
          </a:xfrm>
        </p:grpSpPr>
        <p:sp>
          <p:nvSpPr>
            <p:cNvPr id="30" name="出自【趣你的PPT】(微信:qunideppt)：最优质的PPT资源库"/>
            <p:cNvSpPr/>
            <p:nvPr/>
          </p:nvSpPr>
          <p:spPr>
            <a:xfrm>
              <a:off x="8571986" y="3439173"/>
              <a:ext cx="876129" cy="821371"/>
            </a:xfrm>
            <a:prstGeom prst="wedgeEllipseCallout">
              <a:avLst>
                <a:gd name="adj1" fmla="val 49335"/>
                <a:gd name="adj2" fmla="val -34286"/>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出自【趣你的PPT】(微信:qunideppt)：最优质的PPT资源库"/>
            <p:cNvSpPr txBox="1"/>
            <p:nvPr/>
          </p:nvSpPr>
          <p:spPr>
            <a:xfrm>
              <a:off x="8610635" y="3624460"/>
              <a:ext cx="864096" cy="523220"/>
            </a:xfrm>
            <a:prstGeom prst="rect">
              <a:avLst/>
            </a:prstGeom>
            <a:noFill/>
          </p:spPr>
          <p:txBody>
            <a:bodyPr wrap="square" rtlCol="0">
              <a:spAutoFit/>
            </a:bodyPr>
            <a:lstStyle/>
            <a:p>
              <a:r>
                <a:rPr lang="en-US" altLang="zh-CN" sz="2800" b="1" dirty="0">
                  <a:solidFill>
                    <a:prstClr val="white"/>
                  </a:solidFill>
                </a:rPr>
                <a:t>78%</a:t>
              </a:r>
              <a:endParaRPr lang="zh-CN" altLang="en-US" sz="2800" b="1" dirty="0">
                <a:solidFill>
                  <a:prstClr val="white"/>
                </a:solidFill>
              </a:endParaRPr>
            </a:p>
          </p:txBody>
        </p:sp>
      </p:grpSp>
      <p:sp>
        <p:nvSpPr>
          <p:cNvPr id="32" name="出自【趣你的PPT】(微信:qunideppt)：最优质的PPT资源库"/>
          <p:cNvSpPr txBox="1"/>
          <p:nvPr/>
        </p:nvSpPr>
        <p:spPr>
          <a:xfrm>
            <a:off x="1500104" y="4147807"/>
            <a:ext cx="2308010" cy="1615827"/>
          </a:xfrm>
          <a:prstGeom prst="rect">
            <a:avLst/>
          </a:prstGeom>
          <a:noFill/>
        </p:spPr>
        <p:txBody>
          <a:bodyPr wrap="square" rtlCol="0">
            <a:spAutoFit/>
          </a:bodyPr>
          <a:lstStyle/>
          <a:p>
            <a:endParaRPr lang="zh-CN" altLang="en-US" sz="1100">
              <a:solidFill>
                <a:prstClr val="black"/>
              </a:solidFill>
              <a:latin typeface="微软雅黑" panose="020B0503020204020204" pitchFamily="34" charset="-122"/>
              <a:ea typeface="微软雅黑" panose="020B0503020204020204" pitchFamily="34" charset="-122"/>
            </a:endParaRPr>
          </a:p>
          <a:p>
            <a:r>
              <a:rPr lang="zh-CN" altLang="en-US" sz="1100">
                <a:solidFill>
                  <a:prstClr val="black"/>
                </a:solidFill>
                <a:latin typeface="微软雅黑" panose="020B0503020204020204" pitchFamily="34" charset="-122"/>
                <a:ea typeface="微软雅黑" panose="020B0503020204020204" pitchFamily="34" charset="-122"/>
              </a:rPr>
              <a:t>该原创</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模板来自公众号：趣你的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。我们制作的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教程视频</a:t>
            </a:r>
            <a:r>
              <a:rPr lang="en-US" altLang="zh-CN" sz="1100">
                <a:solidFill>
                  <a:prstClr val="black"/>
                </a:solidFill>
                <a:latin typeface="微软雅黑" panose="020B0503020204020204" pitchFamily="34" charset="-122"/>
                <a:ea typeface="微软雅黑" panose="020B0503020204020204" pitchFamily="34" charset="-122"/>
              </a:rPr>
              <a:t>《</a:t>
            </a:r>
            <a:r>
              <a:rPr lang="zh-CN" altLang="en-US" sz="1100">
                <a:solidFill>
                  <a:prstClr val="black"/>
                </a:solidFill>
                <a:latin typeface="微软雅黑" panose="020B0503020204020204" pitchFamily="34" charset="-122"/>
                <a:ea typeface="微软雅黑" panose="020B0503020204020204" pitchFamily="34" charset="-122"/>
              </a:rPr>
              <a:t>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，播放量已超过</a:t>
            </a:r>
            <a:r>
              <a:rPr lang="en-US" altLang="zh-CN" sz="1100">
                <a:solidFill>
                  <a:prstClr val="black"/>
                </a:solidFill>
                <a:latin typeface="微软雅黑" panose="020B0503020204020204" pitchFamily="34" charset="-122"/>
                <a:ea typeface="微软雅黑" panose="020B0503020204020204" pitchFamily="34" charset="-122"/>
              </a:rPr>
              <a:t>500</a:t>
            </a:r>
            <a:r>
              <a:rPr lang="zh-CN" altLang="en-US" sz="1100">
                <a:solidFill>
                  <a:prstClr val="black"/>
                </a:solidFill>
                <a:latin typeface="微软雅黑" panose="020B0503020204020204" pitchFamily="34" charset="-122"/>
                <a:ea typeface="微软雅黑" panose="020B0503020204020204" pitchFamily="34" charset="-122"/>
              </a:rPr>
              <a:t>万次。</a:t>
            </a:r>
          </a:p>
          <a:p>
            <a:r>
              <a:rPr lang="zh-CN" altLang="en-US" sz="1100">
                <a:solidFill>
                  <a:prstClr val="black"/>
                </a:solidFill>
                <a:latin typeface="微软雅黑" panose="020B0503020204020204" pitchFamily="34" charset="-122"/>
                <a:ea typeface="微软雅黑" panose="020B0503020204020204" pitchFamily="34" charset="-122"/>
              </a:rPr>
              <a:t>一不小心，就学会</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，快来加入我们。</a:t>
            </a:r>
          </a:p>
          <a:p>
            <a:endParaRPr lang="zh-CN" altLang="en-US" sz="1100">
              <a:solidFill>
                <a:prstClr val="black"/>
              </a:solidFill>
              <a:latin typeface="微软雅黑" panose="020B0503020204020204" pitchFamily="34" charset="-122"/>
              <a:ea typeface="微软雅黑" panose="020B0503020204020204" pitchFamily="34" charset="-122"/>
            </a:endParaRPr>
          </a:p>
          <a:p>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33" name="出自【趣你的PPT】(微信:qunideppt)：最优质的PPT资源库"/>
          <p:cNvSpPr txBox="1"/>
          <p:nvPr/>
        </p:nvSpPr>
        <p:spPr>
          <a:xfrm>
            <a:off x="5166492" y="4147806"/>
            <a:ext cx="2308010" cy="1615827"/>
          </a:xfrm>
          <a:prstGeom prst="rect">
            <a:avLst/>
          </a:prstGeom>
          <a:noFill/>
        </p:spPr>
        <p:txBody>
          <a:bodyPr wrap="square" rtlCol="0">
            <a:spAutoFit/>
          </a:bodyPr>
          <a:lstStyle/>
          <a:p>
            <a:endParaRPr lang="zh-CN" altLang="en-US" sz="1100">
              <a:solidFill>
                <a:prstClr val="black"/>
              </a:solidFill>
              <a:latin typeface="微软雅黑" panose="020B0503020204020204" pitchFamily="34" charset="-122"/>
              <a:ea typeface="微软雅黑" panose="020B0503020204020204" pitchFamily="34" charset="-122"/>
            </a:endParaRPr>
          </a:p>
          <a:p>
            <a:r>
              <a:rPr lang="zh-CN" altLang="en-US" sz="1100">
                <a:solidFill>
                  <a:prstClr val="black"/>
                </a:solidFill>
                <a:latin typeface="微软雅黑" panose="020B0503020204020204" pitchFamily="34" charset="-122"/>
                <a:ea typeface="微软雅黑" panose="020B0503020204020204" pitchFamily="34" charset="-122"/>
              </a:rPr>
              <a:t>该原创</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模板来自公众号：趣你的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。我们制作的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教程视频</a:t>
            </a:r>
            <a:r>
              <a:rPr lang="en-US" altLang="zh-CN" sz="1100">
                <a:solidFill>
                  <a:prstClr val="black"/>
                </a:solidFill>
                <a:latin typeface="微软雅黑" panose="020B0503020204020204" pitchFamily="34" charset="-122"/>
                <a:ea typeface="微软雅黑" panose="020B0503020204020204" pitchFamily="34" charset="-122"/>
              </a:rPr>
              <a:t>《</a:t>
            </a:r>
            <a:r>
              <a:rPr lang="zh-CN" altLang="en-US" sz="1100">
                <a:solidFill>
                  <a:prstClr val="black"/>
                </a:solidFill>
                <a:latin typeface="微软雅黑" panose="020B0503020204020204" pitchFamily="34" charset="-122"/>
                <a:ea typeface="微软雅黑" panose="020B0503020204020204" pitchFamily="34" charset="-122"/>
              </a:rPr>
              <a:t>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，播放量已超过</a:t>
            </a:r>
            <a:r>
              <a:rPr lang="en-US" altLang="zh-CN" sz="1100">
                <a:solidFill>
                  <a:prstClr val="black"/>
                </a:solidFill>
                <a:latin typeface="微软雅黑" panose="020B0503020204020204" pitchFamily="34" charset="-122"/>
                <a:ea typeface="微软雅黑" panose="020B0503020204020204" pitchFamily="34" charset="-122"/>
              </a:rPr>
              <a:t>500</a:t>
            </a:r>
            <a:r>
              <a:rPr lang="zh-CN" altLang="en-US" sz="1100">
                <a:solidFill>
                  <a:prstClr val="black"/>
                </a:solidFill>
                <a:latin typeface="微软雅黑" panose="020B0503020204020204" pitchFamily="34" charset="-122"/>
                <a:ea typeface="微软雅黑" panose="020B0503020204020204" pitchFamily="34" charset="-122"/>
              </a:rPr>
              <a:t>万次。</a:t>
            </a:r>
          </a:p>
          <a:p>
            <a:r>
              <a:rPr lang="zh-CN" altLang="en-US" sz="1100">
                <a:solidFill>
                  <a:prstClr val="black"/>
                </a:solidFill>
                <a:latin typeface="微软雅黑" panose="020B0503020204020204" pitchFamily="34" charset="-122"/>
                <a:ea typeface="微软雅黑" panose="020B0503020204020204" pitchFamily="34" charset="-122"/>
              </a:rPr>
              <a:t>一不小心，就学会</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，快来加入我们。</a:t>
            </a:r>
          </a:p>
          <a:p>
            <a:endParaRPr lang="zh-CN" altLang="en-US" sz="1100">
              <a:solidFill>
                <a:prstClr val="black"/>
              </a:solidFill>
              <a:latin typeface="微软雅黑" panose="020B0503020204020204" pitchFamily="34" charset="-122"/>
              <a:ea typeface="微软雅黑" panose="020B0503020204020204" pitchFamily="34" charset="-122"/>
            </a:endParaRPr>
          </a:p>
          <a:p>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34" name="出自【趣你的PPT】(微信:qunideppt)：最优质的PPT资源库"/>
          <p:cNvSpPr txBox="1"/>
          <p:nvPr/>
        </p:nvSpPr>
        <p:spPr>
          <a:xfrm>
            <a:off x="8609687" y="4143013"/>
            <a:ext cx="2308010" cy="1615827"/>
          </a:xfrm>
          <a:prstGeom prst="rect">
            <a:avLst/>
          </a:prstGeom>
          <a:noFill/>
        </p:spPr>
        <p:txBody>
          <a:bodyPr wrap="square" rtlCol="0">
            <a:spAutoFit/>
          </a:bodyPr>
          <a:lstStyle/>
          <a:p>
            <a:endParaRPr lang="zh-CN" altLang="en-US" sz="1100">
              <a:solidFill>
                <a:prstClr val="black"/>
              </a:solidFill>
              <a:latin typeface="微软雅黑" panose="020B0503020204020204" pitchFamily="34" charset="-122"/>
              <a:ea typeface="微软雅黑" panose="020B0503020204020204" pitchFamily="34" charset="-122"/>
            </a:endParaRPr>
          </a:p>
          <a:p>
            <a:r>
              <a:rPr lang="zh-CN" altLang="en-US" sz="1100">
                <a:solidFill>
                  <a:prstClr val="black"/>
                </a:solidFill>
                <a:latin typeface="微软雅黑" panose="020B0503020204020204" pitchFamily="34" charset="-122"/>
                <a:ea typeface="微软雅黑" panose="020B0503020204020204" pitchFamily="34" charset="-122"/>
              </a:rPr>
              <a:t>该原创</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模板来自公众号：趣你的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。我们制作的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教程视频</a:t>
            </a:r>
            <a:r>
              <a:rPr lang="en-US" altLang="zh-CN" sz="1100">
                <a:solidFill>
                  <a:prstClr val="black"/>
                </a:solidFill>
                <a:latin typeface="微软雅黑" panose="020B0503020204020204" pitchFamily="34" charset="-122"/>
                <a:ea typeface="微软雅黑" panose="020B0503020204020204" pitchFamily="34" charset="-122"/>
              </a:rPr>
              <a:t>《</a:t>
            </a:r>
            <a:r>
              <a:rPr lang="zh-CN" altLang="en-US" sz="1100">
                <a:solidFill>
                  <a:prstClr val="black"/>
                </a:solidFill>
                <a:latin typeface="微软雅黑" panose="020B0503020204020204" pitchFamily="34" charset="-122"/>
                <a:ea typeface="微软雅黑" panose="020B0503020204020204" pitchFamily="34" charset="-122"/>
              </a:rPr>
              <a:t>趣你的</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，播放量已超过</a:t>
            </a:r>
            <a:r>
              <a:rPr lang="en-US" altLang="zh-CN" sz="1100">
                <a:solidFill>
                  <a:prstClr val="black"/>
                </a:solidFill>
                <a:latin typeface="微软雅黑" panose="020B0503020204020204" pitchFamily="34" charset="-122"/>
                <a:ea typeface="微软雅黑" panose="020B0503020204020204" pitchFamily="34" charset="-122"/>
              </a:rPr>
              <a:t>500</a:t>
            </a:r>
            <a:r>
              <a:rPr lang="zh-CN" altLang="en-US" sz="1100">
                <a:solidFill>
                  <a:prstClr val="black"/>
                </a:solidFill>
                <a:latin typeface="微软雅黑" panose="020B0503020204020204" pitchFamily="34" charset="-122"/>
                <a:ea typeface="微软雅黑" panose="020B0503020204020204" pitchFamily="34" charset="-122"/>
              </a:rPr>
              <a:t>万次。</a:t>
            </a:r>
          </a:p>
          <a:p>
            <a:r>
              <a:rPr lang="zh-CN" altLang="en-US" sz="1100">
                <a:solidFill>
                  <a:prstClr val="black"/>
                </a:solidFill>
                <a:latin typeface="微软雅黑" panose="020B0503020204020204" pitchFamily="34" charset="-122"/>
                <a:ea typeface="微软雅黑" panose="020B0503020204020204" pitchFamily="34" charset="-122"/>
              </a:rPr>
              <a:t>一不小心，就学会</a:t>
            </a:r>
            <a:r>
              <a:rPr lang="en-US" altLang="zh-CN" sz="1100">
                <a:solidFill>
                  <a:prstClr val="black"/>
                </a:solidFill>
                <a:latin typeface="微软雅黑" panose="020B0503020204020204" pitchFamily="34" charset="-122"/>
                <a:ea typeface="微软雅黑" panose="020B0503020204020204" pitchFamily="34" charset="-122"/>
              </a:rPr>
              <a:t>PPT</a:t>
            </a:r>
            <a:r>
              <a:rPr lang="zh-CN" altLang="en-US" sz="1100">
                <a:solidFill>
                  <a:prstClr val="black"/>
                </a:solidFill>
                <a:latin typeface="微软雅黑" panose="020B0503020204020204" pitchFamily="34" charset="-122"/>
                <a:ea typeface="微软雅黑" panose="020B0503020204020204" pitchFamily="34" charset="-122"/>
              </a:rPr>
              <a:t>，快来加入我们。</a:t>
            </a:r>
          </a:p>
          <a:p>
            <a:endParaRPr lang="zh-CN" altLang="en-US" sz="1100">
              <a:solidFill>
                <a:prstClr val="black"/>
              </a:solidFill>
              <a:latin typeface="微软雅黑" panose="020B0503020204020204" pitchFamily="34" charset="-122"/>
              <a:ea typeface="微软雅黑" panose="020B0503020204020204" pitchFamily="34" charset="-122"/>
            </a:endParaRPr>
          </a:p>
          <a:p>
            <a:endParaRPr lang="zh-CN" altLang="en-US" sz="1100" dirty="0">
              <a:solidFill>
                <a:prstClr val="black"/>
              </a:solidFill>
              <a:latin typeface="微软雅黑" panose="020B0503020204020204" pitchFamily="34" charset="-122"/>
              <a:ea typeface="微软雅黑" panose="020B0503020204020204" pitchFamily="34" charset="-122"/>
            </a:endParaRPr>
          </a:p>
        </p:txBody>
      </p:sp>
      <p:grpSp>
        <p:nvGrpSpPr>
          <p:cNvPr id="35" name="Group 34出自【趣你的PPT】(微信:qunideppt)：最优质的PPT资源库"/>
          <p:cNvGrpSpPr/>
          <p:nvPr/>
        </p:nvGrpSpPr>
        <p:grpSpPr>
          <a:xfrm>
            <a:off x="2173026" y="1420948"/>
            <a:ext cx="1636040" cy="1636040"/>
            <a:chOff x="2173026" y="2153000"/>
            <a:chExt cx="1636040" cy="1636040"/>
          </a:xfrm>
        </p:grpSpPr>
        <p:sp>
          <p:nvSpPr>
            <p:cNvPr id="36" name="出自【趣你的PPT】(微信:qunideppt)：最优质的PPT资源库"/>
            <p:cNvSpPr/>
            <p:nvPr/>
          </p:nvSpPr>
          <p:spPr>
            <a:xfrm>
              <a:off x="2173026" y="2153000"/>
              <a:ext cx="1636040" cy="1636040"/>
            </a:xfrm>
            <a:prstGeom prst="ellipse">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出自【趣你的PPT】(微信:qunideppt)：最优质的PPT资源库"/>
            <p:cNvSpPr txBox="1"/>
            <p:nvPr/>
          </p:nvSpPr>
          <p:spPr>
            <a:xfrm>
              <a:off x="2318749" y="2524253"/>
              <a:ext cx="1164825" cy="369332"/>
            </a:xfrm>
            <a:prstGeom prst="rect">
              <a:avLst/>
            </a:prstGeom>
            <a:noFill/>
          </p:spPr>
          <p:txBody>
            <a:bodyPr wrap="square" rtlCol="0">
              <a:spAutoFit/>
            </a:bodyPr>
            <a:lstStyle/>
            <a:p>
              <a:r>
                <a:rPr lang="zh-CN" altLang="en-US" b="1" dirty="0">
                  <a:solidFill>
                    <a:prstClr val="white"/>
                  </a:solidFill>
                  <a:latin typeface="微软雅黑" panose="020B0503020204020204" pitchFamily="34" charset="-122"/>
                  <a:ea typeface="微软雅黑" panose="020B0503020204020204" pitchFamily="34" charset="-122"/>
                </a:rPr>
                <a:t>您的标题</a:t>
              </a:r>
            </a:p>
          </p:txBody>
        </p:sp>
        <p:sp>
          <p:nvSpPr>
            <p:cNvPr id="38" name="出自【趣你的PPT】(微信:qunideppt)：最优质的PPT资源库"/>
            <p:cNvSpPr/>
            <p:nvPr/>
          </p:nvSpPr>
          <p:spPr>
            <a:xfrm>
              <a:off x="2302593" y="2872910"/>
              <a:ext cx="1505521" cy="577081"/>
            </a:xfrm>
            <a:prstGeom prst="rect">
              <a:avLst/>
            </a:prstGeom>
          </p:spPr>
          <p:txBody>
            <a:bodyPr wrap="square">
              <a:spAutoFit/>
            </a:bodyPr>
            <a:lstStyle/>
            <a:p>
              <a:r>
                <a:rPr lang="zh-CN" altLang="en-US" sz="1050" dirty="0">
                  <a:solidFill>
                    <a:prstClr val="white"/>
                  </a:solidFill>
                  <a:latin typeface="微软雅黑" panose="020B0503020204020204" pitchFamily="34" charset="-122"/>
                  <a:ea typeface="微软雅黑" panose="020B0503020204020204" pitchFamily="34" charset="-122"/>
                </a:rPr>
                <a:t>我们工作室致力于专业</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en-US" sz="1050" dirty="0">
                  <a:solidFill>
                    <a:prstClr val="white"/>
                  </a:solidFill>
                  <a:latin typeface="微软雅黑" panose="020B0503020204020204" pitchFamily="34" charset="-122"/>
                  <a:ea typeface="微软雅黑" panose="020B0503020204020204" pitchFamily="34" charset="-122"/>
                </a:rPr>
                <a:t>模板的发布，课件及汇报</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en-US" sz="1050" dirty="0">
                  <a:solidFill>
                    <a:prstClr val="white"/>
                  </a:solidFill>
                  <a:latin typeface="微软雅黑" panose="020B0503020204020204" pitchFamily="34" charset="-122"/>
                  <a:ea typeface="微软雅黑" panose="020B0503020204020204" pitchFamily="34" charset="-122"/>
                </a:rPr>
                <a:t>的美化</a:t>
              </a:r>
              <a:endParaRPr lang="zh-CN" altLang="en-US" sz="1050" dirty="0">
                <a:solidFill>
                  <a:prstClr val="white"/>
                </a:solidFill>
              </a:endParaRPr>
            </a:p>
          </p:txBody>
        </p:sp>
      </p:grpSp>
      <p:grpSp>
        <p:nvGrpSpPr>
          <p:cNvPr id="39" name="Group 38出自【趣你的PPT】(微信:qunideppt)：最优质的PPT资源库"/>
          <p:cNvGrpSpPr/>
          <p:nvPr/>
        </p:nvGrpSpPr>
        <p:grpSpPr>
          <a:xfrm>
            <a:off x="5753869" y="1420948"/>
            <a:ext cx="1636040" cy="1636040"/>
            <a:chOff x="5753869" y="2153000"/>
            <a:chExt cx="1636040" cy="1636040"/>
          </a:xfrm>
        </p:grpSpPr>
        <p:sp>
          <p:nvSpPr>
            <p:cNvPr id="40" name="出自【趣你的PPT】(微信:qunideppt)：最优质的PPT资源库"/>
            <p:cNvSpPr/>
            <p:nvPr/>
          </p:nvSpPr>
          <p:spPr>
            <a:xfrm>
              <a:off x="5753869" y="2153000"/>
              <a:ext cx="1636040" cy="1636040"/>
            </a:xfrm>
            <a:prstGeom prst="ellipse">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出自【趣你的PPT】(微信:qunideppt)：最优质的PPT资源库"/>
            <p:cNvSpPr txBox="1"/>
            <p:nvPr/>
          </p:nvSpPr>
          <p:spPr>
            <a:xfrm>
              <a:off x="5895631" y="2524253"/>
              <a:ext cx="1164825" cy="369332"/>
            </a:xfrm>
            <a:prstGeom prst="rect">
              <a:avLst/>
            </a:prstGeom>
            <a:noFill/>
          </p:spPr>
          <p:txBody>
            <a:bodyPr wrap="square" rtlCol="0">
              <a:spAutoFit/>
            </a:bodyPr>
            <a:lstStyle/>
            <a:p>
              <a:r>
                <a:rPr lang="zh-CN" altLang="en-US" b="1" dirty="0">
                  <a:solidFill>
                    <a:prstClr val="white"/>
                  </a:solidFill>
                  <a:latin typeface="微软雅黑" panose="020B0503020204020204" pitchFamily="34" charset="-122"/>
                  <a:ea typeface="微软雅黑" panose="020B0503020204020204" pitchFamily="34" charset="-122"/>
                </a:rPr>
                <a:t>您的标题</a:t>
              </a:r>
            </a:p>
          </p:txBody>
        </p:sp>
        <p:sp>
          <p:nvSpPr>
            <p:cNvPr id="42" name="出自【趣你的PPT】(微信:qunideppt)：最优质的PPT资源库"/>
            <p:cNvSpPr/>
            <p:nvPr/>
          </p:nvSpPr>
          <p:spPr>
            <a:xfrm>
              <a:off x="5879475" y="2872910"/>
              <a:ext cx="1505521" cy="577081"/>
            </a:xfrm>
            <a:prstGeom prst="rect">
              <a:avLst/>
            </a:prstGeom>
          </p:spPr>
          <p:txBody>
            <a:bodyPr wrap="square">
              <a:spAutoFit/>
            </a:bodyPr>
            <a:lstStyle/>
            <a:p>
              <a:r>
                <a:rPr lang="zh-CN" altLang="en-US" sz="1050" dirty="0">
                  <a:solidFill>
                    <a:prstClr val="white"/>
                  </a:solidFill>
                  <a:latin typeface="微软雅黑" panose="020B0503020204020204" pitchFamily="34" charset="-122"/>
                  <a:ea typeface="微软雅黑" panose="020B0503020204020204" pitchFamily="34" charset="-122"/>
                </a:rPr>
                <a:t>我们工作室致力于专业</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en-US" sz="1050" dirty="0">
                  <a:solidFill>
                    <a:prstClr val="white"/>
                  </a:solidFill>
                  <a:latin typeface="微软雅黑" panose="020B0503020204020204" pitchFamily="34" charset="-122"/>
                  <a:ea typeface="微软雅黑" panose="020B0503020204020204" pitchFamily="34" charset="-122"/>
                </a:rPr>
                <a:t>模板的发布，课件及汇报</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en-US" sz="1050" dirty="0">
                  <a:solidFill>
                    <a:prstClr val="white"/>
                  </a:solidFill>
                  <a:latin typeface="微软雅黑" panose="020B0503020204020204" pitchFamily="34" charset="-122"/>
                  <a:ea typeface="微软雅黑" panose="020B0503020204020204" pitchFamily="34" charset="-122"/>
                </a:rPr>
                <a:t>的美化</a:t>
              </a:r>
              <a:endParaRPr lang="zh-CN" altLang="en-US" sz="1050" dirty="0">
                <a:solidFill>
                  <a:prstClr val="white"/>
                </a:solidFill>
              </a:endParaRPr>
            </a:p>
          </p:txBody>
        </p:sp>
      </p:grpSp>
      <p:grpSp>
        <p:nvGrpSpPr>
          <p:cNvPr id="43" name="Group 42出自【趣你的PPT】(微信:qunideppt)：最优质的PPT资源库"/>
          <p:cNvGrpSpPr/>
          <p:nvPr/>
        </p:nvGrpSpPr>
        <p:grpSpPr>
          <a:xfrm>
            <a:off x="9317596" y="1328796"/>
            <a:ext cx="1636040" cy="1636040"/>
            <a:chOff x="9317596" y="2060848"/>
            <a:chExt cx="1636040" cy="1636040"/>
          </a:xfrm>
        </p:grpSpPr>
        <p:sp>
          <p:nvSpPr>
            <p:cNvPr id="44" name="出自【趣你的PPT】(微信:qunideppt)：最优质的PPT资源库"/>
            <p:cNvSpPr/>
            <p:nvPr/>
          </p:nvSpPr>
          <p:spPr>
            <a:xfrm>
              <a:off x="9317596" y="2060848"/>
              <a:ext cx="1636040" cy="1636040"/>
            </a:xfrm>
            <a:prstGeom prst="ellipse">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出自【趣你的PPT】(微信:qunideppt)：最优质的PPT资源库"/>
            <p:cNvSpPr txBox="1"/>
            <p:nvPr/>
          </p:nvSpPr>
          <p:spPr>
            <a:xfrm>
              <a:off x="9428332" y="2417768"/>
              <a:ext cx="1164825" cy="369332"/>
            </a:xfrm>
            <a:prstGeom prst="rect">
              <a:avLst/>
            </a:prstGeom>
            <a:noFill/>
          </p:spPr>
          <p:txBody>
            <a:bodyPr wrap="square" rtlCol="0">
              <a:spAutoFit/>
            </a:bodyPr>
            <a:lstStyle/>
            <a:p>
              <a:r>
                <a:rPr lang="zh-CN" altLang="en-US" b="1" dirty="0">
                  <a:solidFill>
                    <a:prstClr val="white"/>
                  </a:solidFill>
                  <a:latin typeface="微软雅黑" panose="020B0503020204020204" pitchFamily="34" charset="-122"/>
                  <a:ea typeface="微软雅黑" panose="020B0503020204020204" pitchFamily="34" charset="-122"/>
                </a:rPr>
                <a:t>您的标题</a:t>
              </a:r>
            </a:p>
          </p:txBody>
        </p:sp>
        <p:sp>
          <p:nvSpPr>
            <p:cNvPr id="46" name="出自【趣你的PPT】(微信:qunideppt)：最优质的PPT资源库"/>
            <p:cNvSpPr/>
            <p:nvPr/>
          </p:nvSpPr>
          <p:spPr>
            <a:xfrm>
              <a:off x="9412176" y="2766425"/>
              <a:ext cx="1505521" cy="577081"/>
            </a:xfrm>
            <a:prstGeom prst="rect">
              <a:avLst/>
            </a:prstGeom>
          </p:spPr>
          <p:txBody>
            <a:bodyPr wrap="square">
              <a:spAutoFit/>
            </a:bodyPr>
            <a:lstStyle/>
            <a:p>
              <a:r>
                <a:rPr lang="zh-CN" altLang="en-US" sz="1050" dirty="0">
                  <a:solidFill>
                    <a:prstClr val="white"/>
                  </a:solidFill>
                  <a:latin typeface="微软雅黑" panose="020B0503020204020204" pitchFamily="34" charset="-122"/>
                  <a:ea typeface="微软雅黑" panose="020B0503020204020204" pitchFamily="34" charset="-122"/>
                </a:rPr>
                <a:t>我们工作室致力于专业</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en-US" sz="1050" dirty="0">
                  <a:solidFill>
                    <a:prstClr val="white"/>
                  </a:solidFill>
                  <a:latin typeface="微软雅黑" panose="020B0503020204020204" pitchFamily="34" charset="-122"/>
                  <a:ea typeface="微软雅黑" panose="020B0503020204020204" pitchFamily="34" charset="-122"/>
                </a:rPr>
                <a:t>模板的发布，课件及汇报</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en-US" sz="1050" dirty="0">
                  <a:solidFill>
                    <a:prstClr val="white"/>
                  </a:solidFill>
                  <a:latin typeface="微软雅黑" panose="020B0503020204020204" pitchFamily="34" charset="-122"/>
                  <a:ea typeface="微软雅黑" panose="020B0503020204020204" pitchFamily="34" charset="-122"/>
                </a:rPr>
                <a:t>的美化</a:t>
              </a:r>
              <a:endParaRPr lang="zh-CN" altLang="en-US" sz="1050" dirty="0">
                <a:solidFill>
                  <a:prstClr val="white"/>
                </a:solidFill>
              </a:endParaRPr>
            </a:p>
          </p:txBody>
        </p:sp>
      </p:grpSp>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54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54000">
                                          <p:cBhvr additive="base">
                                            <p:cTn id="7" dur="500" fill="hold"/>
                                            <p:tgtEl>
                                              <p:spTgt spid="39"/>
                                            </p:tgtEl>
                                            <p:attrNameLst>
                                              <p:attrName>ppt_x</p:attrName>
                                            </p:attrNameLst>
                                          </p:cBhvr>
                                          <p:tavLst>
                                            <p:tav tm="0">
                                              <p:val>
                                                <p:strVal val="#ppt_x"/>
                                              </p:val>
                                            </p:tav>
                                            <p:tav tm="100000">
                                              <p:val>
                                                <p:strVal val="#ppt_x"/>
                                              </p:val>
                                            </p:tav>
                                          </p:tavLst>
                                        </p:anim>
                                        <p:anim calcmode="lin" valueType="num" p14:bounceEnd="54000">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4000">
                                      <p:stCondLst>
                                        <p:cond delay="250"/>
                                      </p:stCondLst>
                                      <p:childTnLst>
                                        <p:set>
                                          <p:cBhvr>
                                            <p:cTn id="10" dur="1" fill="hold">
                                              <p:stCondLst>
                                                <p:cond delay="0"/>
                                              </p:stCondLst>
                                            </p:cTn>
                                            <p:tgtEl>
                                              <p:spTgt spid="35"/>
                                            </p:tgtEl>
                                            <p:attrNameLst>
                                              <p:attrName>style.visibility</p:attrName>
                                            </p:attrNameLst>
                                          </p:cBhvr>
                                          <p:to>
                                            <p:strVal val="visible"/>
                                          </p:to>
                                        </p:set>
                                        <p:anim calcmode="lin" valueType="num" p14:bounceEnd="54000">
                                          <p:cBhvr additive="base">
                                            <p:cTn id="11" dur="500" fill="hold"/>
                                            <p:tgtEl>
                                              <p:spTgt spid="35"/>
                                            </p:tgtEl>
                                            <p:attrNameLst>
                                              <p:attrName>ppt_x</p:attrName>
                                            </p:attrNameLst>
                                          </p:cBhvr>
                                          <p:tavLst>
                                            <p:tav tm="0">
                                              <p:val>
                                                <p:strVal val="#ppt_x"/>
                                              </p:val>
                                            </p:tav>
                                            <p:tav tm="100000">
                                              <p:val>
                                                <p:strVal val="#ppt_x"/>
                                              </p:val>
                                            </p:tav>
                                          </p:tavLst>
                                        </p:anim>
                                        <p:anim calcmode="lin" valueType="num" p14:bounceEnd="54000">
                                          <p:cBhvr additive="base">
                                            <p:cTn id="12" dur="5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54000">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14:bounceEnd="54000">
                                          <p:cBhvr additive="base">
                                            <p:cTn id="15" dur="500" fill="hold"/>
                                            <p:tgtEl>
                                              <p:spTgt spid="43"/>
                                            </p:tgtEl>
                                            <p:attrNameLst>
                                              <p:attrName>ppt_x</p:attrName>
                                            </p:attrNameLst>
                                          </p:cBhvr>
                                          <p:tavLst>
                                            <p:tav tm="0">
                                              <p:val>
                                                <p:strVal val="#ppt_x"/>
                                              </p:val>
                                            </p:tav>
                                            <p:tav tm="100000">
                                              <p:val>
                                                <p:strVal val="#ppt_x"/>
                                              </p:val>
                                            </p:tav>
                                          </p:tavLst>
                                        </p:anim>
                                        <p:anim calcmode="lin" valueType="num" p14:bounceEnd="54000">
                                          <p:cBhvr additive="base">
                                            <p:cTn id="16" dur="500" fill="hold"/>
                                            <p:tgtEl>
                                              <p:spTgt spid="43"/>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3" presetClass="entr" presetSubtype="16"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childTnLst>
                                    </p:cTn>
                                  </p:par>
                                  <p:par>
                                    <p:cTn id="22" presetID="42" presetClass="path" presetSubtype="0" accel="50000" decel="50000" fill="hold" nodeType="withEffect">
                                      <p:stCondLst>
                                        <p:cond delay="0"/>
                                      </p:stCondLst>
                                      <p:childTnLst>
                                        <p:animMotion origin="layout" path="M 0.09283 0.15764 L 4.58333E-6 -2.59259E-6 " pathEditMode="relative" rAng="0" ptsTypes="AA">
                                          <p:cBhvr>
                                            <p:cTn id="23" dur="500" fill="hold"/>
                                            <p:tgtEl>
                                              <p:spTgt spid="17"/>
                                            </p:tgtEl>
                                            <p:attrNameLst>
                                              <p:attrName>ppt_x</p:attrName>
                                              <p:attrName>ppt_y</p:attrName>
                                            </p:attrNameLst>
                                          </p:cBhvr>
                                          <p:rCtr x="-4648" y="-7894"/>
                                        </p:animMotion>
                                      </p:childTnLst>
                                    </p:cTn>
                                  </p:par>
                                  <p:par>
                                    <p:cTn id="24" presetID="23" presetClass="entr" presetSubtype="16"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par>
                                    <p:cTn id="28" presetID="42" presetClass="path" presetSubtype="0" accel="50000" decel="50000" fill="hold" nodeType="withEffect">
                                      <p:stCondLst>
                                        <p:cond delay="0"/>
                                      </p:stCondLst>
                                      <p:childTnLst>
                                        <p:animMotion origin="layout" path="M 0.09245 -0.12454 L 2.91667E-6 1.48148E-6 " pathEditMode="relative" rAng="0" ptsTypes="AA">
                                          <p:cBhvr>
                                            <p:cTn id="29" dur="500" fill="hold"/>
                                            <p:tgtEl>
                                              <p:spTgt spid="23"/>
                                            </p:tgtEl>
                                            <p:attrNameLst>
                                              <p:attrName>ppt_x</p:attrName>
                                              <p:attrName>ppt_y</p:attrName>
                                            </p:attrNameLst>
                                          </p:cBhvr>
                                          <p:rCtr x="-4622" y="6227"/>
                                        </p:animMotion>
                                      </p:childTnLst>
                                    </p:cTn>
                                  </p:par>
                                </p:childTnLst>
                              </p:cTn>
                            </p:par>
                            <p:par>
                              <p:cTn id="30" fill="hold">
                                <p:stCondLst>
                                  <p:cond delay="1000"/>
                                </p:stCondLst>
                                <p:childTnLst>
                                  <p:par>
                                    <p:cTn id="31" presetID="23" presetClass="entr" presetSubtype="16"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childTnLst>
                                    </p:cTn>
                                  </p:par>
                                  <p:par>
                                    <p:cTn id="35" presetID="42" presetClass="path" presetSubtype="0" accel="50000" decel="50000" fill="hold" nodeType="withEffect">
                                      <p:stCondLst>
                                        <p:cond delay="0"/>
                                      </p:stCondLst>
                                      <p:childTnLst>
                                        <p:animMotion origin="layout" path="M 0.08802 0.14537 L 4.58333E-6 -2.59259E-6 " pathEditMode="relative" rAng="0" ptsTypes="AA">
                                          <p:cBhvr>
                                            <p:cTn id="36" dur="500" fill="hold"/>
                                            <p:tgtEl>
                                              <p:spTgt spid="20"/>
                                            </p:tgtEl>
                                            <p:attrNameLst>
                                              <p:attrName>ppt_x</p:attrName>
                                              <p:attrName>ppt_y</p:attrName>
                                            </p:attrNameLst>
                                          </p:cBhvr>
                                          <p:rCtr x="-4401" y="-7269"/>
                                        </p:animMotion>
                                      </p:childTnLst>
                                    </p:cTn>
                                  </p:par>
                                  <p:par>
                                    <p:cTn id="37" presetID="23" presetClass="entr" presetSubtype="16"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childTnLst>
                                    </p:cTn>
                                  </p:par>
                                  <p:par>
                                    <p:cTn id="41" presetID="42" presetClass="path" presetSubtype="0" accel="50000" decel="50000" fill="hold" nodeType="withEffect">
                                      <p:stCondLst>
                                        <p:cond delay="0"/>
                                      </p:stCondLst>
                                      <p:childTnLst>
                                        <p:animMotion origin="layout" path="M 0.08723 -0.14005 L 4.79167E-6 1.48148E-6 " pathEditMode="relative" rAng="0" ptsTypes="AA">
                                          <p:cBhvr>
                                            <p:cTn id="42" dur="500" fill="hold"/>
                                            <p:tgtEl>
                                              <p:spTgt spid="26"/>
                                            </p:tgtEl>
                                            <p:attrNameLst>
                                              <p:attrName>ppt_x</p:attrName>
                                              <p:attrName>ppt_y</p:attrName>
                                            </p:attrNameLst>
                                          </p:cBhvr>
                                          <p:rCtr x="-4362" y="6991"/>
                                        </p:animMotion>
                                      </p:childTnLst>
                                    </p:cTn>
                                  </p:par>
                                </p:childTnLst>
                              </p:cTn>
                            </p:par>
                            <p:par>
                              <p:cTn id="43" fill="hold">
                                <p:stCondLst>
                                  <p:cond delay="1500"/>
                                </p:stCondLst>
                                <p:childTnLst>
                                  <p:par>
                                    <p:cTn id="44" presetID="23" presetClass="entr" presetSubtype="16"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childTnLst>
                                    </p:cTn>
                                  </p:par>
                                  <p:par>
                                    <p:cTn id="48" presetID="42" presetClass="path" presetSubtype="0" accel="50000" decel="50000" fill="hold" nodeType="withEffect">
                                      <p:stCondLst>
                                        <p:cond delay="0"/>
                                      </p:stCondLst>
                                      <p:childTnLst>
                                        <p:animMotion origin="layout" path="M 0.08776 0.14861 L -3.125E-6 3.33333E-6 " pathEditMode="relative" rAng="0" ptsTypes="AA">
                                          <p:cBhvr>
                                            <p:cTn id="49" dur="500" fill="hold"/>
                                            <p:tgtEl>
                                              <p:spTgt spid="8"/>
                                            </p:tgtEl>
                                            <p:attrNameLst>
                                              <p:attrName>ppt_x</p:attrName>
                                              <p:attrName>ppt_y</p:attrName>
                                            </p:attrNameLst>
                                          </p:cBhvr>
                                          <p:rCtr x="-4388" y="-7431"/>
                                        </p:animMotion>
                                      </p:childTnLst>
                                    </p:cTn>
                                  </p:par>
                                  <p:par>
                                    <p:cTn id="50" presetID="23" presetClass="entr" presetSubtype="16"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childTnLst>
                                    </p:cTn>
                                  </p:par>
                                  <p:par>
                                    <p:cTn id="54" presetID="42" presetClass="path" presetSubtype="0" accel="50000" decel="50000" fill="hold" nodeType="withEffect">
                                      <p:stCondLst>
                                        <p:cond delay="0"/>
                                      </p:stCondLst>
                                      <p:childTnLst>
                                        <p:animMotion origin="layout" path="M 0.09284 -0.13935 L -4.16667E-6 -2.59259E-6 " pathEditMode="relative" rAng="0" ptsTypes="AA">
                                          <p:cBhvr>
                                            <p:cTn id="55" dur="500" fill="hold"/>
                                            <p:tgtEl>
                                              <p:spTgt spid="29"/>
                                            </p:tgtEl>
                                            <p:attrNameLst>
                                              <p:attrName>ppt_x</p:attrName>
                                              <p:attrName>ppt_y</p:attrName>
                                            </p:attrNameLst>
                                          </p:cBhvr>
                                          <p:rCtr x="-4648" y="6968"/>
                                        </p:animMotion>
                                      </p:childTnLst>
                                    </p:cTn>
                                  </p:par>
                                </p:childTnLst>
                              </p:cTn>
                            </p:par>
                            <p:par>
                              <p:cTn id="56" fill="hold">
                                <p:stCondLst>
                                  <p:cond delay="2000"/>
                                </p:stCondLst>
                                <p:childTnLst>
                                  <p:par>
                                    <p:cTn id="57" presetID="22" presetClass="entr" presetSubtype="8" fill="hold" grpId="0" nodeType="afterEffect">
                                      <p:stCondLst>
                                        <p:cond delay="0"/>
                                      </p:stCondLst>
                                      <p:iterate type="lt">
                                        <p:tmPct val="10000"/>
                                      </p:iterate>
                                      <p:childTnLst>
                                        <p:set>
                                          <p:cBhvr>
                                            <p:cTn id="58" dur="1" fill="hold">
                                              <p:stCondLst>
                                                <p:cond delay="0"/>
                                              </p:stCondLst>
                                            </p:cTn>
                                            <p:tgtEl>
                                              <p:spTgt spid="32"/>
                                            </p:tgtEl>
                                            <p:attrNameLst>
                                              <p:attrName>style.visibility</p:attrName>
                                            </p:attrNameLst>
                                          </p:cBhvr>
                                          <p:to>
                                            <p:strVal val="visible"/>
                                          </p:to>
                                        </p:set>
                                        <p:animEffect transition="in" filter="wipe(left)">
                                          <p:cBhvr>
                                            <p:cTn id="59" dur="250"/>
                                            <p:tgtEl>
                                              <p:spTgt spid="32"/>
                                            </p:tgtEl>
                                          </p:cBhvr>
                                        </p:animEffect>
                                      </p:childTnLst>
                                    </p:cTn>
                                  </p:par>
                                  <p:par>
                                    <p:cTn id="60" presetID="22" presetClass="entr" presetSubtype="8" fill="hold" grpId="0" nodeType="withEffect">
                                      <p:stCondLst>
                                        <p:cond delay="0"/>
                                      </p:stCondLst>
                                      <p:iterate type="lt">
                                        <p:tmPct val="10000"/>
                                      </p:iterate>
                                      <p:childTnLst>
                                        <p:set>
                                          <p:cBhvr>
                                            <p:cTn id="61" dur="1" fill="hold">
                                              <p:stCondLst>
                                                <p:cond delay="0"/>
                                              </p:stCondLst>
                                            </p:cTn>
                                            <p:tgtEl>
                                              <p:spTgt spid="33"/>
                                            </p:tgtEl>
                                            <p:attrNameLst>
                                              <p:attrName>style.visibility</p:attrName>
                                            </p:attrNameLst>
                                          </p:cBhvr>
                                          <p:to>
                                            <p:strVal val="visible"/>
                                          </p:to>
                                        </p:set>
                                        <p:animEffect transition="in" filter="wipe(left)">
                                          <p:cBhvr>
                                            <p:cTn id="62" dur="250"/>
                                            <p:tgtEl>
                                              <p:spTgt spid="33"/>
                                            </p:tgtEl>
                                          </p:cBhvr>
                                        </p:animEffect>
                                      </p:childTnLst>
                                    </p:cTn>
                                  </p:par>
                                  <p:par>
                                    <p:cTn id="63" presetID="22" presetClass="entr" presetSubtype="8" fill="hold" grpId="0" nodeType="withEffect">
                                      <p:stCondLst>
                                        <p:cond delay="0"/>
                                      </p:stCondLst>
                                      <p:iterate type="lt">
                                        <p:tmPct val="10000"/>
                                      </p:iterate>
                                      <p:childTnLst>
                                        <p:set>
                                          <p:cBhvr>
                                            <p:cTn id="64" dur="1" fill="hold">
                                              <p:stCondLst>
                                                <p:cond delay="0"/>
                                              </p:stCondLst>
                                            </p:cTn>
                                            <p:tgtEl>
                                              <p:spTgt spid="34"/>
                                            </p:tgtEl>
                                            <p:attrNameLst>
                                              <p:attrName>style.visibility</p:attrName>
                                            </p:attrNameLst>
                                          </p:cBhvr>
                                          <p:to>
                                            <p:strVal val="visible"/>
                                          </p:to>
                                        </p:set>
                                        <p:animEffect transition="in" filter="wipe(left)">
                                          <p:cBhvr>
                                            <p:cTn id="65"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3" presetClass="entr" presetSubtype="16"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childTnLst>
                                    </p:cTn>
                                  </p:par>
                                  <p:par>
                                    <p:cTn id="22" presetID="42" presetClass="path" presetSubtype="0" accel="50000" decel="50000" fill="hold" nodeType="withEffect">
                                      <p:stCondLst>
                                        <p:cond delay="0"/>
                                      </p:stCondLst>
                                      <p:childTnLst>
                                        <p:animMotion origin="layout" path="M 0.09283 0.15764 L 4.58333E-6 -2.59259E-6 " pathEditMode="relative" rAng="0" ptsTypes="AA">
                                          <p:cBhvr>
                                            <p:cTn id="23" dur="500" fill="hold"/>
                                            <p:tgtEl>
                                              <p:spTgt spid="17"/>
                                            </p:tgtEl>
                                            <p:attrNameLst>
                                              <p:attrName>ppt_x</p:attrName>
                                              <p:attrName>ppt_y</p:attrName>
                                            </p:attrNameLst>
                                          </p:cBhvr>
                                          <p:rCtr x="-4648" y="-7894"/>
                                        </p:animMotion>
                                      </p:childTnLst>
                                    </p:cTn>
                                  </p:par>
                                  <p:par>
                                    <p:cTn id="24" presetID="23" presetClass="entr" presetSubtype="16"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par>
                                    <p:cTn id="28" presetID="42" presetClass="path" presetSubtype="0" accel="50000" decel="50000" fill="hold" nodeType="withEffect">
                                      <p:stCondLst>
                                        <p:cond delay="0"/>
                                      </p:stCondLst>
                                      <p:childTnLst>
                                        <p:animMotion origin="layout" path="M 0.09245 -0.12454 L 2.91667E-6 1.48148E-6 " pathEditMode="relative" rAng="0" ptsTypes="AA">
                                          <p:cBhvr>
                                            <p:cTn id="29" dur="500" fill="hold"/>
                                            <p:tgtEl>
                                              <p:spTgt spid="23"/>
                                            </p:tgtEl>
                                            <p:attrNameLst>
                                              <p:attrName>ppt_x</p:attrName>
                                              <p:attrName>ppt_y</p:attrName>
                                            </p:attrNameLst>
                                          </p:cBhvr>
                                          <p:rCtr x="-4622" y="6227"/>
                                        </p:animMotion>
                                      </p:childTnLst>
                                    </p:cTn>
                                  </p:par>
                                </p:childTnLst>
                              </p:cTn>
                            </p:par>
                            <p:par>
                              <p:cTn id="30" fill="hold">
                                <p:stCondLst>
                                  <p:cond delay="1000"/>
                                </p:stCondLst>
                                <p:childTnLst>
                                  <p:par>
                                    <p:cTn id="31" presetID="23" presetClass="entr" presetSubtype="16"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childTnLst>
                                    </p:cTn>
                                  </p:par>
                                  <p:par>
                                    <p:cTn id="35" presetID="42" presetClass="path" presetSubtype="0" accel="50000" decel="50000" fill="hold" nodeType="withEffect">
                                      <p:stCondLst>
                                        <p:cond delay="0"/>
                                      </p:stCondLst>
                                      <p:childTnLst>
                                        <p:animMotion origin="layout" path="M 0.08802 0.14537 L 4.58333E-6 -2.59259E-6 " pathEditMode="relative" rAng="0" ptsTypes="AA">
                                          <p:cBhvr>
                                            <p:cTn id="36" dur="500" fill="hold"/>
                                            <p:tgtEl>
                                              <p:spTgt spid="20"/>
                                            </p:tgtEl>
                                            <p:attrNameLst>
                                              <p:attrName>ppt_x</p:attrName>
                                              <p:attrName>ppt_y</p:attrName>
                                            </p:attrNameLst>
                                          </p:cBhvr>
                                          <p:rCtr x="-4401" y="-7269"/>
                                        </p:animMotion>
                                      </p:childTnLst>
                                    </p:cTn>
                                  </p:par>
                                  <p:par>
                                    <p:cTn id="37" presetID="23" presetClass="entr" presetSubtype="16"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childTnLst>
                                    </p:cTn>
                                  </p:par>
                                  <p:par>
                                    <p:cTn id="41" presetID="42" presetClass="path" presetSubtype="0" accel="50000" decel="50000" fill="hold" nodeType="withEffect">
                                      <p:stCondLst>
                                        <p:cond delay="0"/>
                                      </p:stCondLst>
                                      <p:childTnLst>
                                        <p:animMotion origin="layout" path="M 0.08723 -0.14005 L 4.79167E-6 1.48148E-6 " pathEditMode="relative" rAng="0" ptsTypes="AA">
                                          <p:cBhvr>
                                            <p:cTn id="42" dur="500" fill="hold"/>
                                            <p:tgtEl>
                                              <p:spTgt spid="26"/>
                                            </p:tgtEl>
                                            <p:attrNameLst>
                                              <p:attrName>ppt_x</p:attrName>
                                              <p:attrName>ppt_y</p:attrName>
                                            </p:attrNameLst>
                                          </p:cBhvr>
                                          <p:rCtr x="-4362" y="6991"/>
                                        </p:animMotion>
                                      </p:childTnLst>
                                    </p:cTn>
                                  </p:par>
                                </p:childTnLst>
                              </p:cTn>
                            </p:par>
                            <p:par>
                              <p:cTn id="43" fill="hold">
                                <p:stCondLst>
                                  <p:cond delay="1500"/>
                                </p:stCondLst>
                                <p:childTnLst>
                                  <p:par>
                                    <p:cTn id="44" presetID="23" presetClass="entr" presetSubtype="16"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childTnLst>
                                    </p:cTn>
                                  </p:par>
                                  <p:par>
                                    <p:cTn id="48" presetID="42" presetClass="path" presetSubtype="0" accel="50000" decel="50000" fill="hold" nodeType="withEffect">
                                      <p:stCondLst>
                                        <p:cond delay="0"/>
                                      </p:stCondLst>
                                      <p:childTnLst>
                                        <p:animMotion origin="layout" path="M 0.08776 0.14861 L -3.125E-6 3.33333E-6 " pathEditMode="relative" rAng="0" ptsTypes="AA">
                                          <p:cBhvr>
                                            <p:cTn id="49" dur="500" fill="hold"/>
                                            <p:tgtEl>
                                              <p:spTgt spid="8"/>
                                            </p:tgtEl>
                                            <p:attrNameLst>
                                              <p:attrName>ppt_x</p:attrName>
                                              <p:attrName>ppt_y</p:attrName>
                                            </p:attrNameLst>
                                          </p:cBhvr>
                                          <p:rCtr x="-4388" y="-7431"/>
                                        </p:animMotion>
                                      </p:childTnLst>
                                    </p:cTn>
                                  </p:par>
                                  <p:par>
                                    <p:cTn id="50" presetID="23" presetClass="entr" presetSubtype="16"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childTnLst>
                                    </p:cTn>
                                  </p:par>
                                  <p:par>
                                    <p:cTn id="54" presetID="42" presetClass="path" presetSubtype="0" accel="50000" decel="50000" fill="hold" nodeType="withEffect">
                                      <p:stCondLst>
                                        <p:cond delay="0"/>
                                      </p:stCondLst>
                                      <p:childTnLst>
                                        <p:animMotion origin="layout" path="M 0.09284 -0.13935 L -4.16667E-6 -2.59259E-6 " pathEditMode="relative" rAng="0" ptsTypes="AA">
                                          <p:cBhvr>
                                            <p:cTn id="55" dur="500" fill="hold"/>
                                            <p:tgtEl>
                                              <p:spTgt spid="29"/>
                                            </p:tgtEl>
                                            <p:attrNameLst>
                                              <p:attrName>ppt_x</p:attrName>
                                              <p:attrName>ppt_y</p:attrName>
                                            </p:attrNameLst>
                                          </p:cBhvr>
                                          <p:rCtr x="-4648" y="6968"/>
                                        </p:animMotion>
                                      </p:childTnLst>
                                    </p:cTn>
                                  </p:par>
                                </p:childTnLst>
                              </p:cTn>
                            </p:par>
                            <p:par>
                              <p:cTn id="56" fill="hold">
                                <p:stCondLst>
                                  <p:cond delay="2000"/>
                                </p:stCondLst>
                                <p:childTnLst>
                                  <p:par>
                                    <p:cTn id="57" presetID="22" presetClass="entr" presetSubtype="8" fill="hold" grpId="0" nodeType="afterEffect">
                                      <p:stCondLst>
                                        <p:cond delay="0"/>
                                      </p:stCondLst>
                                      <p:iterate type="lt">
                                        <p:tmPct val="10000"/>
                                      </p:iterate>
                                      <p:childTnLst>
                                        <p:set>
                                          <p:cBhvr>
                                            <p:cTn id="58" dur="1" fill="hold">
                                              <p:stCondLst>
                                                <p:cond delay="0"/>
                                              </p:stCondLst>
                                            </p:cTn>
                                            <p:tgtEl>
                                              <p:spTgt spid="32"/>
                                            </p:tgtEl>
                                            <p:attrNameLst>
                                              <p:attrName>style.visibility</p:attrName>
                                            </p:attrNameLst>
                                          </p:cBhvr>
                                          <p:to>
                                            <p:strVal val="visible"/>
                                          </p:to>
                                        </p:set>
                                        <p:animEffect transition="in" filter="wipe(left)">
                                          <p:cBhvr>
                                            <p:cTn id="59" dur="250"/>
                                            <p:tgtEl>
                                              <p:spTgt spid="32"/>
                                            </p:tgtEl>
                                          </p:cBhvr>
                                        </p:animEffect>
                                      </p:childTnLst>
                                    </p:cTn>
                                  </p:par>
                                  <p:par>
                                    <p:cTn id="60" presetID="22" presetClass="entr" presetSubtype="8" fill="hold" grpId="0" nodeType="withEffect">
                                      <p:stCondLst>
                                        <p:cond delay="0"/>
                                      </p:stCondLst>
                                      <p:iterate type="lt">
                                        <p:tmPct val="10000"/>
                                      </p:iterate>
                                      <p:childTnLst>
                                        <p:set>
                                          <p:cBhvr>
                                            <p:cTn id="61" dur="1" fill="hold">
                                              <p:stCondLst>
                                                <p:cond delay="0"/>
                                              </p:stCondLst>
                                            </p:cTn>
                                            <p:tgtEl>
                                              <p:spTgt spid="33"/>
                                            </p:tgtEl>
                                            <p:attrNameLst>
                                              <p:attrName>style.visibility</p:attrName>
                                            </p:attrNameLst>
                                          </p:cBhvr>
                                          <p:to>
                                            <p:strVal val="visible"/>
                                          </p:to>
                                        </p:set>
                                        <p:animEffect transition="in" filter="wipe(left)">
                                          <p:cBhvr>
                                            <p:cTn id="62" dur="250"/>
                                            <p:tgtEl>
                                              <p:spTgt spid="33"/>
                                            </p:tgtEl>
                                          </p:cBhvr>
                                        </p:animEffect>
                                      </p:childTnLst>
                                    </p:cTn>
                                  </p:par>
                                  <p:par>
                                    <p:cTn id="63" presetID="22" presetClass="entr" presetSubtype="8" fill="hold" grpId="0" nodeType="withEffect">
                                      <p:stCondLst>
                                        <p:cond delay="0"/>
                                      </p:stCondLst>
                                      <p:iterate type="lt">
                                        <p:tmPct val="10000"/>
                                      </p:iterate>
                                      <p:childTnLst>
                                        <p:set>
                                          <p:cBhvr>
                                            <p:cTn id="64" dur="1" fill="hold">
                                              <p:stCondLst>
                                                <p:cond delay="0"/>
                                              </p:stCondLst>
                                            </p:cTn>
                                            <p:tgtEl>
                                              <p:spTgt spid="34"/>
                                            </p:tgtEl>
                                            <p:attrNameLst>
                                              <p:attrName>style.visibility</p:attrName>
                                            </p:attrNameLst>
                                          </p:cBhvr>
                                          <p:to>
                                            <p:strVal val="visible"/>
                                          </p:to>
                                        </p:set>
                                        <p:animEffect transition="in" filter="wipe(left)">
                                          <p:cBhvr>
                                            <p:cTn id="65"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grpSp>
        <p:nvGrpSpPr>
          <p:cNvPr id="8" name="Group 7出自【趣你的PPT】(微信:qunideppt)：最优质的PPT资源库"/>
          <p:cNvGrpSpPr/>
          <p:nvPr/>
        </p:nvGrpSpPr>
        <p:grpSpPr>
          <a:xfrm>
            <a:off x="2077362" y="1483393"/>
            <a:ext cx="3621024" cy="73152"/>
            <a:chOff x="3017520" y="2391156"/>
            <a:chExt cx="3621024" cy="73152"/>
          </a:xfrm>
          <a:solidFill>
            <a:schemeClr val="tx1"/>
          </a:solidFill>
        </p:grpSpPr>
        <p:cxnSp>
          <p:nvCxnSpPr>
            <p:cNvPr id="11" name="出自【趣你的PPT】(微信:qunideppt)：最优质的PPT资源库"/>
            <p:cNvCxnSpPr/>
            <p:nvPr/>
          </p:nvCxnSpPr>
          <p:spPr>
            <a:xfrm>
              <a:off x="3017520" y="2432304"/>
              <a:ext cx="35387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出自【趣你的PPT】(微信:qunideppt)：最优质的PPT资源库"/>
            <p:cNvSpPr/>
            <p:nvPr/>
          </p:nvSpPr>
          <p:spPr>
            <a:xfrm flipV="1">
              <a:off x="6565392" y="2391156"/>
              <a:ext cx="73152" cy="7315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7" name="出自【趣你的PPT】(微信:qunideppt)：最优质的PPT资源库"/>
          <p:cNvSpPr txBox="1"/>
          <p:nvPr/>
        </p:nvSpPr>
        <p:spPr>
          <a:xfrm>
            <a:off x="2536086" y="1066856"/>
            <a:ext cx="2578608" cy="400110"/>
          </a:xfrm>
          <a:prstGeom prst="rect">
            <a:avLst/>
          </a:prstGeom>
          <a:noFill/>
        </p:spPr>
        <p:txBody>
          <a:bodyPr wrap="square" rtlCol="0">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单击此处添加标题</a:t>
            </a:r>
          </a:p>
        </p:txBody>
      </p:sp>
      <p:sp>
        <p:nvSpPr>
          <p:cNvPr id="18" name="出自【趣你的PPT】(微信:qunideppt)：最优质的PPT资源库"/>
          <p:cNvSpPr txBox="1"/>
          <p:nvPr/>
        </p:nvSpPr>
        <p:spPr>
          <a:xfrm>
            <a:off x="2536086" y="1556545"/>
            <a:ext cx="2578608" cy="523220"/>
          </a:xfrm>
          <a:prstGeom prst="rect">
            <a:avLst/>
          </a:prstGeom>
          <a:noFill/>
        </p:spPr>
        <p:txBody>
          <a:bodyPr wrap="square" rtlCol="0">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单击此处添加内容单击此处</a:t>
            </a:r>
            <a:endParaRPr lang="en-US" altLang="zh-CN" sz="1400" dirty="0">
              <a:solidFill>
                <a:prstClr val="black"/>
              </a:solidFill>
              <a:latin typeface="微软雅黑" panose="020B0503020204020204" pitchFamily="34" charset="-122"/>
              <a:ea typeface="微软雅黑" panose="020B0503020204020204" pitchFamily="34" charset="-122"/>
            </a:endParaRPr>
          </a:p>
          <a:p>
            <a:r>
              <a:rPr lang="zh-CN" altLang="en-US" sz="1400" dirty="0">
                <a:solidFill>
                  <a:prstClr val="black"/>
                </a:solidFill>
                <a:latin typeface="微软雅黑" panose="020B0503020204020204" pitchFamily="34" charset="-122"/>
                <a:ea typeface="微软雅黑" panose="020B0503020204020204" pitchFamily="34" charset="-122"/>
              </a:rPr>
              <a:t>添加内容单击此处添加内容</a:t>
            </a:r>
          </a:p>
        </p:txBody>
      </p:sp>
      <p:grpSp>
        <p:nvGrpSpPr>
          <p:cNvPr id="19" name="Group 18出自【趣你的PPT】(微信:qunideppt)：最优质的PPT资源库"/>
          <p:cNvGrpSpPr/>
          <p:nvPr/>
        </p:nvGrpSpPr>
        <p:grpSpPr>
          <a:xfrm>
            <a:off x="7661298" y="1487965"/>
            <a:ext cx="3621024" cy="73152"/>
            <a:chOff x="3017520" y="2391156"/>
            <a:chExt cx="3621024" cy="73152"/>
          </a:xfrm>
          <a:solidFill>
            <a:schemeClr val="tx1"/>
          </a:solidFill>
        </p:grpSpPr>
        <p:cxnSp>
          <p:nvCxnSpPr>
            <p:cNvPr id="20" name="出自【趣你的PPT】(微信:qunideppt)：最优质的PPT资源库"/>
            <p:cNvCxnSpPr/>
            <p:nvPr/>
          </p:nvCxnSpPr>
          <p:spPr>
            <a:xfrm>
              <a:off x="3017520" y="2432304"/>
              <a:ext cx="35387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出自【趣你的PPT】(微信:qunideppt)：最优质的PPT资源库"/>
            <p:cNvSpPr/>
            <p:nvPr/>
          </p:nvSpPr>
          <p:spPr>
            <a:xfrm flipV="1">
              <a:off x="6565392" y="2391156"/>
              <a:ext cx="73152" cy="7315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2" name="出自【趣你的PPT】(微信:qunideppt)：最优质的PPT资源库"/>
          <p:cNvSpPr txBox="1"/>
          <p:nvPr/>
        </p:nvSpPr>
        <p:spPr>
          <a:xfrm>
            <a:off x="8120022" y="1071428"/>
            <a:ext cx="2578608" cy="400110"/>
          </a:xfrm>
          <a:prstGeom prst="rect">
            <a:avLst/>
          </a:prstGeom>
          <a:noFill/>
        </p:spPr>
        <p:txBody>
          <a:bodyPr wrap="square" rtlCol="0">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单击此处添加标题</a:t>
            </a:r>
          </a:p>
        </p:txBody>
      </p:sp>
      <p:sp>
        <p:nvSpPr>
          <p:cNvPr id="23" name="出自【趣你的PPT】(微信:qunideppt)：最优质的PPT资源库"/>
          <p:cNvSpPr txBox="1"/>
          <p:nvPr/>
        </p:nvSpPr>
        <p:spPr>
          <a:xfrm>
            <a:off x="8120022" y="1561117"/>
            <a:ext cx="2578608" cy="523220"/>
          </a:xfrm>
          <a:prstGeom prst="rect">
            <a:avLst/>
          </a:prstGeom>
          <a:noFill/>
        </p:spPr>
        <p:txBody>
          <a:bodyPr wrap="square" rtlCol="0">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单击此处添加内容单击此处</a:t>
            </a:r>
            <a:endParaRPr lang="en-US" altLang="zh-CN" sz="1400" dirty="0">
              <a:solidFill>
                <a:prstClr val="black"/>
              </a:solidFill>
              <a:latin typeface="微软雅黑" panose="020B0503020204020204" pitchFamily="34" charset="-122"/>
              <a:ea typeface="微软雅黑" panose="020B0503020204020204" pitchFamily="34" charset="-122"/>
            </a:endParaRPr>
          </a:p>
          <a:p>
            <a:r>
              <a:rPr lang="zh-CN" altLang="en-US" sz="1400" dirty="0">
                <a:solidFill>
                  <a:prstClr val="black"/>
                </a:solidFill>
                <a:latin typeface="微软雅黑" panose="020B0503020204020204" pitchFamily="34" charset="-122"/>
                <a:ea typeface="微软雅黑" panose="020B0503020204020204" pitchFamily="34" charset="-122"/>
              </a:rPr>
              <a:t>添加内容单击此处添加内容</a:t>
            </a:r>
          </a:p>
        </p:txBody>
      </p:sp>
      <p:grpSp>
        <p:nvGrpSpPr>
          <p:cNvPr id="24" name="Group 23出自【趣你的PPT】(微信:qunideppt)：最优质的PPT资源库"/>
          <p:cNvGrpSpPr/>
          <p:nvPr/>
        </p:nvGrpSpPr>
        <p:grpSpPr>
          <a:xfrm>
            <a:off x="2077362" y="3216678"/>
            <a:ext cx="3621024" cy="73152"/>
            <a:chOff x="3017520" y="2391156"/>
            <a:chExt cx="3621024" cy="73152"/>
          </a:xfrm>
          <a:solidFill>
            <a:schemeClr val="tx1"/>
          </a:solidFill>
        </p:grpSpPr>
        <p:cxnSp>
          <p:nvCxnSpPr>
            <p:cNvPr id="25" name="出自【趣你的PPT】(微信:qunideppt)：最优质的PPT资源库"/>
            <p:cNvCxnSpPr/>
            <p:nvPr/>
          </p:nvCxnSpPr>
          <p:spPr>
            <a:xfrm>
              <a:off x="3017520" y="2432304"/>
              <a:ext cx="35387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出自【趣你的PPT】(微信:qunideppt)：最优质的PPT资源库"/>
            <p:cNvSpPr/>
            <p:nvPr/>
          </p:nvSpPr>
          <p:spPr>
            <a:xfrm flipV="1">
              <a:off x="6565392" y="2391156"/>
              <a:ext cx="73152" cy="7315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7" name="出自【趣你的PPT】(微信:qunideppt)：最优质的PPT资源库"/>
          <p:cNvSpPr txBox="1"/>
          <p:nvPr/>
        </p:nvSpPr>
        <p:spPr>
          <a:xfrm>
            <a:off x="2536086" y="2800141"/>
            <a:ext cx="2578608" cy="400110"/>
          </a:xfrm>
          <a:prstGeom prst="rect">
            <a:avLst/>
          </a:prstGeom>
          <a:noFill/>
        </p:spPr>
        <p:txBody>
          <a:bodyPr wrap="square" rtlCol="0">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单击此处添加标题</a:t>
            </a:r>
          </a:p>
        </p:txBody>
      </p:sp>
      <p:sp>
        <p:nvSpPr>
          <p:cNvPr id="28" name="出自【趣你的PPT】(微信:qunideppt)：最优质的PPT资源库"/>
          <p:cNvSpPr txBox="1"/>
          <p:nvPr/>
        </p:nvSpPr>
        <p:spPr>
          <a:xfrm>
            <a:off x="2536086" y="3289830"/>
            <a:ext cx="2578608" cy="523220"/>
          </a:xfrm>
          <a:prstGeom prst="rect">
            <a:avLst/>
          </a:prstGeom>
          <a:noFill/>
        </p:spPr>
        <p:txBody>
          <a:bodyPr wrap="square" rtlCol="0">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单击此处添加内容单击此处</a:t>
            </a:r>
            <a:endParaRPr lang="en-US" altLang="zh-CN" sz="1400" dirty="0">
              <a:solidFill>
                <a:prstClr val="black"/>
              </a:solidFill>
              <a:latin typeface="微软雅黑" panose="020B0503020204020204" pitchFamily="34" charset="-122"/>
              <a:ea typeface="微软雅黑" panose="020B0503020204020204" pitchFamily="34" charset="-122"/>
            </a:endParaRPr>
          </a:p>
          <a:p>
            <a:r>
              <a:rPr lang="zh-CN" altLang="en-US" sz="1400" dirty="0">
                <a:solidFill>
                  <a:prstClr val="black"/>
                </a:solidFill>
                <a:latin typeface="微软雅黑" panose="020B0503020204020204" pitchFamily="34" charset="-122"/>
                <a:ea typeface="微软雅黑" panose="020B0503020204020204" pitchFamily="34" charset="-122"/>
              </a:rPr>
              <a:t>添加内容单击此处添加内容</a:t>
            </a:r>
          </a:p>
        </p:txBody>
      </p:sp>
      <p:grpSp>
        <p:nvGrpSpPr>
          <p:cNvPr id="29" name="Group 28出自【趣你的PPT】(微信:qunideppt)：最优质的PPT资源库"/>
          <p:cNvGrpSpPr/>
          <p:nvPr/>
        </p:nvGrpSpPr>
        <p:grpSpPr>
          <a:xfrm>
            <a:off x="7661298" y="3221250"/>
            <a:ext cx="3621024" cy="73152"/>
            <a:chOff x="3017520" y="2391156"/>
            <a:chExt cx="3621024" cy="73152"/>
          </a:xfrm>
          <a:solidFill>
            <a:schemeClr val="tx1"/>
          </a:solidFill>
        </p:grpSpPr>
        <p:cxnSp>
          <p:nvCxnSpPr>
            <p:cNvPr id="30" name="出自【趣你的PPT】(微信:qunideppt)：最优质的PPT资源库"/>
            <p:cNvCxnSpPr/>
            <p:nvPr/>
          </p:nvCxnSpPr>
          <p:spPr>
            <a:xfrm>
              <a:off x="3017520" y="2432304"/>
              <a:ext cx="35387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出自【趣你的PPT】(微信:qunideppt)：最优质的PPT资源库"/>
            <p:cNvSpPr/>
            <p:nvPr/>
          </p:nvSpPr>
          <p:spPr>
            <a:xfrm flipV="1">
              <a:off x="6565392" y="2391156"/>
              <a:ext cx="73152" cy="7315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出自【趣你的PPT】(微信:qunideppt)：最优质的PPT资源库"/>
          <p:cNvSpPr txBox="1"/>
          <p:nvPr/>
        </p:nvSpPr>
        <p:spPr>
          <a:xfrm>
            <a:off x="8120022" y="2804713"/>
            <a:ext cx="2578608" cy="400110"/>
          </a:xfrm>
          <a:prstGeom prst="rect">
            <a:avLst/>
          </a:prstGeom>
          <a:noFill/>
        </p:spPr>
        <p:txBody>
          <a:bodyPr wrap="square" rtlCol="0">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单击此处添加标题</a:t>
            </a:r>
          </a:p>
        </p:txBody>
      </p:sp>
      <p:sp>
        <p:nvSpPr>
          <p:cNvPr id="33" name="出自【趣你的PPT】(微信:qunideppt)：最优质的PPT资源库"/>
          <p:cNvSpPr txBox="1"/>
          <p:nvPr/>
        </p:nvSpPr>
        <p:spPr>
          <a:xfrm>
            <a:off x="8120022" y="3294402"/>
            <a:ext cx="2578608" cy="523220"/>
          </a:xfrm>
          <a:prstGeom prst="rect">
            <a:avLst/>
          </a:prstGeom>
          <a:noFill/>
        </p:spPr>
        <p:txBody>
          <a:bodyPr wrap="square" rtlCol="0">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单击此处添加内容单击此处</a:t>
            </a:r>
            <a:endParaRPr lang="en-US" altLang="zh-CN" sz="1400" dirty="0">
              <a:solidFill>
                <a:prstClr val="black"/>
              </a:solidFill>
              <a:latin typeface="微软雅黑" panose="020B0503020204020204" pitchFamily="34" charset="-122"/>
              <a:ea typeface="微软雅黑" panose="020B0503020204020204" pitchFamily="34" charset="-122"/>
            </a:endParaRPr>
          </a:p>
          <a:p>
            <a:r>
              <a:rPr lang="zh-CN" altLang="en-US" sz="1400" dirty="0">
                <a:solidFill>
                  <a:prstClr val="black"/>
                </a:solidFill>
                <a:latin typeface="微软雅黑" panose="020B0503020204020204" pitchFamily="34" charset="-122"/>
                <a:ea typeface="微软雅黑" panose="020B0503020204020204" pitchFamily="34" charset="-122"/>
              </a:rPr>
              <a:t>添加内容单击此处添加内容</a:t>
            </a:r>
          </a:p>
        </p:txBody>
      </p:sp>
      <p:grpSp>
        <p:nvGrpSpPr>
          <p:cNvPr id="34" name="Group 33出自【趣你的PPT】(微信:qunideppt)：最优质的PPT资源库"/>
          <p:cNvGrpSpPr/>
          <p:nvPr/>
        </p:nvGrpSpPr>
        <p:grpSpPr>
          <a:xfrm>
            <a:off x="2077362" y="4990960"/>
            <a:ext cx="3621024" cy="73152"/>
            <a:chOff x="3017520" y="2391156"/>
            <a:chExt cx="3621024" cy="73152"/>
          </a:xfrm>
          <a:solidFill>
            <a:schemeClr val="tx1"/>
          </a:solidFill>
        </p:grpSpPr>
        <p:cxnSp>
          <p:nvCxnSpPr>
            <p:cNvPr id="35" name="出自【趣你的PPT】(微信:qunideppt)：最优质的PPT资源库"/>
            <p:cNvCxnSpPr/>
            <p:nvPr/>
          </p:nvCxnSpPr>
          <p:spPr>
            <a:xfrm>
              <a:off x="3017520" y="2432304"/>
              <a:ext cx="35387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出自【趣你的PPT】(微信:qunideppt)：最优质的PPT资源库"/>
            <p:cNvSpPr/>
            <p:nvPr/>
          </p:nvSpPr>
          <p:spPr>
            <a:xfrm flipV="1">
              <a:off x="6565392" y="2391156"/>
              <a:ext cx="73152" cy="7315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7" name="出自【趣你的PPT】(微信:qunideppt)：最优质的PPT资源库"/>
          <p:cNvSpPr txBox="1"/>
          <p:nvPr/>
        </p:nvSpPr>
        <p:spPr>
          <a:xfrm>
            <a:off x="2536086" y="4574423"/>
            <a:ext cx="2578608" cy="400110"/>
          </a:xfrm>
          <a:prstGeom prst="rect">
            <a:avLst/>
          </a:prstGeom>
          <a:noFill/>
        </p:spPr>
        <p:txBody>
          <a:bodyPr wrap="square" rtlCol="0">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单击此处添加标题</a:t>
            </a:r>
          </a:p>
        </p:txBody>
      </p:sp>
      <p:sp>
        <p:nvSpPr>
          <p:cNvPr id="38" name="出自【趣你的PPT】(微信:qunideppt)：最优质的PPT资源库"/>
          <p:cNvSpPr txBox="1"/>
          <p:nvPr/>
        </p:nvSpPr>
        <p:spPr>
          <a:xfrm>
            <a:off x="2536086" y="5064112"/>
            <a:ext cx="2578608" cy="523220"/>
          </a:xfrm>
          <a:prstGeom prst="rect">
            <a:avLst/>
          </a:prstGeom>
          <a:noFill/>
        </p:spPr>
        <p:txBody>
          <a:bodyPr wrap="square" rtlCol="0">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单击此处添加内容单击此处</a:t>
            </a:r>
            <a:endParaRPr lang="en-US" altLang="zh-CN" sz="1400" dirty="0">
              <a:solidFill>
                <a:prstClr val="black"/>
              </a:solidFill>
              <a:latin typeface="微软雅黑" panose="020B0503020204020204" pitchFamily="34" charset="-122"/>
              <a:ea typeface="微软雅黑" panose="020B0503020204020204" pitchFamily="34" charset="-122"/>
            </a:endParaRPr>
          </a:p>
          <a:p>
            <a:r>
              <a:rPr lang="zh-CN" altLang="en-US" sz="1400" dirty="0">
                <a:solidFill>
                  <a:prstClr val="black"/>
                </a:solidFill>
                <a:latin typeface="微软雅黑" panose="020B0503020204020204" pitchFamily="34" charset="-122"/>
                <a:ea typeface="微软雅黑" panose="020B0503020204020204" pitchFamily="34" charset="-122"/>
              </a:rPr>
              <a:t>添加内容单击此处添加内容</a:t>
            </a:r>
          </a:p>
        </p:txBody>
      </p:sp>
      <p:grpSp>
        <p:nvGrpSpPr>
          <p:cNvPr id="39" name="Group 38出自【趣你的PPT】(微信:qunideppt)：最优质的PPT资源库"/>
          <p:cNvGrpSpPr/>
          <p:nvPr/>
        </p:nvGrpSpPr>
        <p:grpSpPr>
          <a:xfrm>
            <a:off x="7661298" y="4995532"/>
            <a:ext cx="3621024" cy="73152"/>
            <a:chOff x="3017520" y="2391156"/>
            <a:chExt cx="3621024" cy="73152"/>
          </a:xfrm>
          <a:solidFill>
            <a:schemeClr val="tx1"/>
          </a:solidFill>
        </p:grpSpPr>
        <p:cxnSp>
          <p:nvCxnSpPr>
            <p:cNvPr id="40" name="出自【趣你的PPT】(微信:qunideppt)：最优质的PPT资源库"/>
            <p:cNvCxnSpPr/>
            <p:nvPr/>
          </p:nvCxnSpPr>
          <p:spPr>
            <a:xfrm>
              <a:off x="3017520" y="2432304"/>
              <a:ext cx="35387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出自【趣你的PPT】(微信:qunideppt)：最优质的PPT资源库"/>
            <p:cNvSpPr/>
            <p:nvPr/>
          </p:nvSpPr>
          <p:spPr>
            <a:xfrm flipV="1">
              <a:off x="6565392" y="2391156"/>
              <a:ext cx="73152" cy="7315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2" name="出自【趣你的PPT】(微信:qunideppt)：最优质的PPT资源库"/>
          <p:cNvSpPr txBox="1"/>
          <p:nvPr/>
        </p:nvSpPr>
        <p:spPr>
          <a:xfrm>
            <a:off x="8120022" y="4578995"/>
            <a:ext cx="2578608" cy="400110"/>
          </a:xfrm>
          <a:prstGeom prst="rect">
            <a:avLst/>
          </a:prstGeom>
          <a:noFill/>
        </p:spPr>
        <p:txBody>
          <a:bodyPr wrap="square" rtlCol="0">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单击此处添加标题</a:t>
            </a:r>
          </a:p>
        </p:txBody>
      </p:sp>
      <p:sp>
        <p:nvSpPr>
          <p:cNvPr id="43" name="出自【趣你的PPT】(微信:qunideppt)：最优质的PPT资源库"/>
          <p:cNvSpPr txBox="1"/>
          <p:nvPr/>
        </p:nvSpPr>
        <p:spPr>
          <a:xfrm>
            <a:off x="8120022" y="5068684"/>
            <a:ext cx="2578608" cy="523220"/>
          </a:xfrm>
          <a:prstGeom prst="rect">
            <a:avLst/>
          </a:prstGeom>
          <a:noFill/>
        </p:spPr>
        <p:txBody>
          <a:bodyPr wrap="square" rtlCol="0">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单击此处添加内容单击此处</a:t>
            </a:r>
            <a:endParaRPr lang="en-US" altLang="zh-CN" sz="1400" dirty="0">
              <a:solidFill>
                <a:prstClr val="black"/>
              </a:solidFill>
              <a:latin typeface="微软雅黑" panose="020B0503020204020204" pitchFamily="34" charset="-122"/>
              <a:ea typeface="微软雅黑" panose="020B0503020204020204" pitchFamily="34" charset="-122"/>
            </a:endParaRPr>
          </a:p>
          <a:p>
            <a:r>
              <a:rPr lang="zh-CN" altLang="en-US" sz="1400" dirty="0">
                <a:solidFill>
                  <a:prstClr val="black"/>
                </a:solidFill>
                <a:latin typeface="微软雅黑" panose="020B0503020204020204" pitchFamily="34" charset="-122"/>
                <a:ea typeface="微软雅黑" panose="020B0503020204020204" pitchFamily="34" charset="-122"/>
              </a:rPr>
              <a:t>添加内容单击此处添加内容</a:t>
            </a:r>
          </a:p>
        </p:txBody>
      </p:sp>
      <p:grpSp>
        <p:nvGrpSpPr>
          <p:cNvPr id="44" name="Group 43出自【趣你的PPT】(微信:qunideppt)：最优质的PPT资源库"/>
          <p:cNvGrpSpPr/>
          <p:nvPr/>
        </p:nvGrpSpPr>
        <p:grpSpPr>
          <a:xfrm>
            <a:off x="769770" y="866173"/>
            <a:ext cx="1316736" cy="1316736"/>
            <a:chOff x="795528" y="1618488"/>
            <a:chExt cx="1316736" cy="1316736"/>
          </a:xfrm>
        </p:grpSpPr>
        <p:sp>
          <p:nvSpPr>
            <p:cNvPr id="45" name="出自【趣你的PPT】(微信:qunideppt)：最优质的PPT资源库"/>
            <p:cNvSpPr/>
            <p:nvPr/>
          </p:nvSpPr>
          <p:spPr>
            <a:xfrm>
              <a:off x="795528" y="1618488"/>
              <a:ext cx="1316736" cy="1316736"/>
            </a:xfrm>
            <a:prstGeom prst="ellipse">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6" name="出自【趣你的PPT】(微信:qunideppt)：最优质的PPT资源库"/>
            <p:cNvPicPr>
              <a:picLocks noChangeAspect="1"/>
            </p:cNvPicPr>
            <p:nvPr/>
          </p:nvPicPr>
          <p:blipFill>
            <a:blip r:embed="rId5"/>
            <a:stretch>
              <a:fillRect/>
            </a:stretch>
          </p:blipFill>
          <p:spPr>
            <a:xfrm>
              <a:off x="1037011" y="1896527"/>
              <a:ext cx="821577" cy="824665"/>
            </a:xfrm>
            <a:prstGeom prst="rect">
              <a:avLst/>
            </a:prstGeom>
          </p:spPr>
        </p:pic>
      </p:grpSp>
      <p:grpSp>
        <p:nvGrpSpPr>
          <p:cNvPr id="47" name="Group 46出自【趣你的PPT】(微信:qunideppt)：最优质的PPT资源库"/>
          <p:cNvGrpSpPr/>
          <p:nvPr/>
        </p:nvGrpSpPr>
        <p:grpSpPr>
          <a:xfrm>
            <a:off x="6353706" y="870745"/>
            <a:ext cx="1316736" cy="1316736"/>
            <a:chOff x="6379464" y="1623060"/>
            <a:chExt cx="1316736" cy="1316736"/>
          </a:xfrm>
        </p:grpSpPr>
        <p:sp>
          <p:nvSpPr>
            <p:cNvPr id="48" name="出自【趣你的PPT】(微信:qunideppt)：最优质的PPT资源库"/>
            <p:cNvSpPr/>
            <p:nvPr/>
          </p:nvSpPr>
          <p:spPr>
            <a:xfrm>
              <a:off x="6379464" y="1623060"/>
              <a:ext cx="1316736" cy="1316736"/>
            </a:xfrm>
            <a:prstGeom prst="ellipse">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9" name="出自【趣你的PPT】(微信:qunideppt)：最优质的PPT资源库"/>
            <p:cNvPicPr>
              <a:picLocks noChangeAspect="1"/>
            </p:cNvPicPr>
            <p:nvPr/>
          </p:nvPicPr>
          <p:blipFill>
            <a:blip r:embed="rId6"/>
            <a:stretch>
              <a:fillRect/>
            </a:stretch>
          </p:blipFill>
          <p:spPr>
            <a:xfrm>
              <a:off x="6601515" y="1877022"/>
              <a:ext cx="860441" cy="863675"/>
            </a:xfrm>
            <a:prstGeom prst="rect">
              <a:avLst/>
            </a:prstGeom>
          </p:spPr>
        </p:pic>
      </p:grpSp>
      <p:grpSp>
        <p:nvGrpSpPr>
          <p:cNvPr id="50" name="Group 49出自【趣你的PPT】(微信:qunideppt)：最优质的PPT资源库"/>
          <p:cNvGrpSpPr/>
          <p:nvPr/>
        </p:nvGrpSpPr>
        <p:grpSpPr>
          <a:xfrm>
            <a:off x="769770" y="2599458"/>
            <a:ext cx="1316736" cy="1316736"/>
            <a:chOff x="795528" y="3351773"/>
            <a:chExt cx="1316736" cy="1316736"/>
          </a:xfrm>
        </p:grpSpPr>
        <p:sp>
          <p:nvSpPr>
            <p:cNvPr id="51" name="出自【趣你的PPT】(微信:qunideppt)：最优质的PPT资源库"/>
            <p:cNvSpPr/>
            <p:nvPr/>
          </p:nvSpPr>
          <p:spPr>
            <a:xfrm>
              <a:off x="795528" y="3351773"/>
              <a:ext cx="1316736" cy="1316736"/>
            </a:xfrm>
            <a:prstGeom prst="ellipse">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2" name="出自【趣你的PPT】(微信:qunideppt)：最优质的PPT资源库"/>
            <p:cNvPicPr>
              <a:picLocks noChangeAspect="1"/>
            </p:cNvPicPr>
            <p:nvPr/>
          </p:nvPicPr>
          <p:blipFill>
            <a:blip r:embed="rId7"/>
            <a:stretch>
              <a:fillRect/>
            </a:stretch>
          </p:blipFill>
          <p:spPr>
            <a:xfrm>
              <a:off x="1010777" y="3576019"/>
              <a:ext cx="877094" cy="880842"/>
            </a:xfrm>
            <a:prstGeom prst="rect">
              <a:avLst/>
            </a:prstGeom>
          </p:spPr>
        </p:pic>
      </p:grpSp>
      <p:grpSp>
        <p:nvGrpSpPr>
          <p:cNvPr id="53" name="Group 52出自【趣你的PPT】(微信:qunideppt)：最优质的PPT资源库"/>
          <p:cNvGrpSpPr/>
          <p:nvPr/>
        </p:nvGrpSpPr>
        <p:grpSpPr>
          <a:xfrm>
            <a:off x="6353706" y="2604030"/>
            <a:ext cx="1316736" cy="1316736"/>
            <a:chOff x="6379464" y="3356345"/>
            <a:chExt cx="1316736" cy="1316736"/>
          </a:xfrm>
        </p:grpSpPr>
        <p:sp>
          <p:nvSpPr>
            <p:cNvPr id="54" name="出自【趣你的PPT】(微信:qunideppt)：最优质的PPT资源库"/>
            <p:cNvSpPr/>
            <p:nvPr/>
          </p:nvSpPr>
          <p:spPr>
            <a:xfrm>
              <a:off x="6379464" y="3356345"/>
              <a:ext cx="1316736" cy="1316736"/>
            </a:xfrm>
            <a:prstGeom prst="ellipse">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5" name="出自【趣你的PPT】(微信:qunideppt)：最优质的PPT资源库"/>
            <p:cNvPicPr>
              <a:picLocks noChangeAspect="1"/>
            </p:cNvPicPr>
            <p:nvPr/>
          </p:nvPicPr>
          <p:blipFill>
            <a:blip r:embed="rId8"/>
            <a:stretch>
              <a:fillRect/>
            </a:stretch>
          </p:blipFill>
          <p:spPr>
            <a:xfrm>
              <a:off x="6645331" y="3597101"/>
              <a:ext cx="816935" cy="816935"/>
            </a:xfrm>
            <a:prstGeom prst="rect">
              <a:avLst/>
            </a:prstGeom>
          </p:spPr>
        </p:pic>
      </p:grpSp>
      <p:grpSp>
        <p:nvGrpSpPr>
          <p:cNvPr id="56" name="Group 55出自【趣你的PPT】(微信:qunideppt)：最优质的PPT资源库"/>
          <p:cNvGrpSpPr/>
          <p:nvPr/>
        </p:nvGrpSpPr>
        <p:grpSpPr>
          <a:xfrm>
            <a:off x="769770" y="4373740"/>
            <a:ext cx="1316736" cy="1316736"/>
            <a:chOff x="795528" y="5126055"/>
            <a:chExt cx="1316736" cy="1316736"/>
          </a:xfrm>
        </p:grpSpPr>
        <p:sp>
          <p:nvSpPr>
            <p:cNvPr id="57" name="出自【趣你的PPT】(微信:qunideppt)：最优质的PPT资源库"/>
            <p:cNvSpPr/>
            <p:nvPr/>
          </p:nvSpPr>
          <p:spPr>
            <a:xfrm>
              <a:off x="795528" y="5126055"/>
              <a:ext cx="1316736" cy="1316736"/>
            </a:xfrm>
            <a:prstGeom prst="ellipse">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8" name="出自【趣你的PPT】(微信:qunideppt)：最优质的PPT资源库"/>
            <p:cNvPicPr>
              <a:picLocks noChangeAspect="1"/>
            </p:cNvPicPr>
            <p:nvPr/>
          </p:nvPicPr>
          <p:blipFill>
            <a:blip r:embed="rId9"/>
            <a:stretch>
              <a:fillRect/>
            </a:stretch>
          </p:blipFill>
          <p:spPr>
            <a:xfrm>
              <a:off x="890305" y="5215513"/>
              <a:ext cx="1124134" cy="1124134"/>
            </a:xfrm>
            <a:prstGeom prst="rect">
              <a:avLst/>
            </a:prstGeom>
          </p:spPr>
        </p:pic>
      </p:grpSp>
      <p:grpSp>
        <p:nvGrpSpPr>
          <p:cNvPr id="59" name="Group 58出自【趣你的PPT】(微信:qunideppt)：最优质的PPT资源库"/>
          <p:cNvGrpSpPr/>
          <p:nvPr/>
        </p:nvGrpSpPr>
        <p:grpSpPr>
          <a:xfrm>
            <a:off x="6353706" y="4378312"/>
            <a:ext cx="1316736" cy="1316736"/>
            <a:chOff x="6379464" y="5130627"/>
            <a:chExt cx="1316736" cy="1316736"/>
          </a:xfrm>
        </p:grpSpPr>
        <p:sp>
          <p:nvSpPr>
            <p:cNvPr id="60" name="出自【趣你的PPT】(微信:qunideppt)：最优质的PPT资源库"/>
            <p:cNvSpPr/>
            <p:nvPr/>
          </p:nvSpPr>
          <p:spPr>
            <a:xfrm>
              <a:off x="6379464" y="5130627"/>
              <a:ext cx="1316736" cy="1316736"/>
            </a:xfrm>
            <a:prstGeom prst="ellipse">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1" name="出自【趣你的PPT】(微信:qunideppt)：最优质的PPT资源库"/>
            <p:cNvPicPr>
              <a:picLocks noChangeAspect="1"/>
            </p:cNvPicPr>
            <p:nvPr/>
          </p:nvPicPr>
          <p:blipFill>
            <a:blip r:embed="rId10"/>
            <a:stretch>
              <a:fillRect/>
            </a:stretch>
          </p:blipFill>
          <p:spPr>
            <a:xfrm>
              <a:off x="6677226" y="5389948"/>
              <a:ext cx="784730" cy="788949"/>
            </a:xfrm>
            <a:prstGeom prst="rect">
              <a:avLst/>
            </a:prstGeom>
          </p:spPr>
        </p:pic>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heel(1)">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anim calcmode="lin" valueType="num">
                                      <p:cBhvr>
                                        <p:cTn id="22" dur="500" fill="hold"/>
                                        <p:tgtEl>
                                          <p:spTgt spid="18"/>
                                        </p:tgtEl>
                                        <p:attrNameLst>
                                          <p:attrName>ppt_x</p:attrName>
                                        </p:attrNameLst>
                                      </p:cBhvr>
                                      <p:tavLst>
                                        <p:tav tm="0">
                                          <p:val>
                                            <p:strVal val="#ppt_x"/>
                                          </p:val>
                                        </p:tav>
                                        <p:tav tm="100000">
                                          <p:val>
                                            <p:strVal val="#ppt_x"/>
                                          </p:val>
                                        </p:tav>
                                      </p:tavLst>
                                    </p:anim>
                                    <p:anim calcmode="lin" valueType="num">
                                      <p:cBhvr>
                                        <p:cTn id="23" dur="500" fill="hold"/>
                                        <p:tgtEl>
                                          <p:spTgt spid="1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1" presetClass="entr" presetSubtype="1"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heel(1)">
                                      <p:cBhvr>
                                        <p:cTn id="27" dur="500"/>
                                        <p:tgtEl>
                                          <p:spTgt spid="4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47"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42"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anim calcmode="lin" valueType="num">
                                      <p:cBhvr>
                                        <p:cTn id="42" dur="500" fill="hold"/>
                                        <p:tgtEl>
                                          <p:spTgt spid="23"/>
                                        </p:tgtEl>
                                        <p:attrNameLst>
                                          <p:attrName>ppt_x</p:attrName>
                                        </p:attrNameLst>
                                      </p:cBhvr>
                                      <p:tavLst>
                                        <p:tav tm="0">
                                          <p:val>
                                            <p:strVal val="#ppt_x"/>
                                          </p:val>
                                        </p:tav>
                                        <p:tav tm="100000">
                                          <p:val>
                                            <p:strVal val="#ppt_x"/>
                                          </p:val>
                                        </p:tav>
                                      </p:tavLst>
                                    </p:anim>
                                    <p:anim calcmode="lin" valueType="num">
                                      <p:cBhvr>
                                        <p:cTn id="43" dur="500" fill="hold"/>
                                        <p:tgtEl>
                                          <p:spTgt spid="23"/>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1" presetClass="entr" presetSubtype="1" fill="hold"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heel(1)">
                                      <p:cBhvr>
                                        <p:cTn id="47" dur="500"/>
                                        <p:tgtEl>
                                          <p:spTgt spid="50"/>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par>
                          <p:cTn id="52" fill="hold">
                            <p:stCondLst>
                              <p:cond delay="6000"/>
                            </p:stCondLst>
                            <p:childTnLst>
                              <p:par>
                                <p:cTn id="53" presetID="47"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childTnLst>
                          </p:cTn>
                        </p:par>
                        <p:par>
                          <p:cTn id="58" fill="hold">
                            <p:stCondLst>
                              <p:cond delay="7000"/>
                            </p:stCondLst>
                            <p:childTnLst>
                              <p:par>
                                <p:cTn id="59" presetID="42"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anim calcmode="lin" valueType="num">
                                      <p:cBhvr>
                                        <p:cTn id="62" dur="500" fill="hold"/>
                                        <p:tgtEl>
                                          <p:spTgt spid="28"/>
                                        </p:tgtEl>
                                        <p:attrNameLst>
                                          <p:attrName>ppt_x</p:attrName>
                                        </p:attrNameLst>
                                      </p:cBhvr>
                                      <p:tavLst>
                                        <p:tav tm="0">
                                          <p:val>
                                            <p:strVal val="#ppt_x"/>
                                          </p:val>
                                        </p:tav>
                                        <p:tav tm="100000">
                                          <p:val>
                                            <p:strVal val="#ppt_x"/>
                                          </p:val>
                                        </p:tav>
                                      </p:tavLst>
                                    </p:anim>
                                    <p:anim calcmode="lin" valueType="num">
                                      <p:cBhvr>
                                        <p:cTn id="63" dur="500" fill="hold"/>
                                        <p:tgtEl>
                                          <p:spTgt spid="28"/>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21" presetClass="entr" presetSubtype="1" fill="hold" nodeType="after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heel(1)">
                                      <p:cBhvr>
                                        <p:cTn id="67" dur="500"/>
                                        <p:tgtEl>
                                          <p:spTgt spid="53"/>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childTnLst>
                          </p:cTn>
                        </p:par>
                        <p:par>
                          <p:cTn id="72" fill="hold">
                            <p:stCondLst>
                              <p:cond delay="8500"/>
                            </p:stCondLst>
                            <p:childTnLst>
                              <p:par>
                                <p:cTn id="73" presetID="47"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1000"/>
                                        <p:tgtEl>
                                          <p:spTgt spid="32"/>
                                        </p:tgtEl>
                                      </p:cBhvr>
                                    </p:animEffect>
                                    <p:anim calcmode="lin" valueType="num">
                                      <p:cBhvr>
                                        <p:cTn id="76" dur="1000" fill="hold"/>
                                        <p:tgtEl>
                                          <p:spTgt spid="32"/>
                                        </p:tgtEl>
                                        <p:attrNameLst>
                                          <p:attrName>ppt_x</p:attrName>
                                        </p:attrNameLst>
                                      </p:cBhvr>
                                      <p:tavLst>
                                        <p:tav tm="0">
                                          <p:val>
                                            <p:strVal val="#ppt_x"/>
                                          </p:val>
                                        </p:tav>
                                        <p:tav tm="100000">
                                          <p:val>
                                            <p:strVal val="#ppt_x"/>
                                          </p:val>
                                        </p:tav>
                                      </p:tavLst>
                                    </p:anim>
                                    <p:anim calcmode="lin" valueType="num">
                                      <p:cBhvr>
                                        <p:cTn id="77" dur="1000" fill="hold"/>
                                        <p:tgtEl>
                                          <p:spTgt spid="32"/>
                                        </p:tgtEl>
                                        <p:attrNameLst>
                                          <p:attrName>ppt_y</p:attrName>
                                        </p:attrNameLst>
                                      </p:cBhvr>
                                      <p:tavLst>
                                        <p:tav tm="0">
                                          <p:val>
                                            <p:strVal val="#ppt_y-.1"/>
                                          </p:val>
                                        </p:tav>
                                        <p:tav tm="100000">
                                          <p:val>
                                            <p:strVal val="#ppt_y"/>
                                          </p:val>
                                        </p:tav>
                                      </p:tavLst>
                                    </p:anim>
                                  </p:childTnLst>
                                </p:cTn>
                              </p:par>
                            </p:childTnLst>
                          </p:cTn>
                        </p:par>
                        <p:par>
                          <p:cTn id="78" fill="hold">
                            <p:stCondLst>
                              <p:cond delay="9500"/>
                            </p:stCondLst>
                            <p:childTnLst>
                              <p:par>
                                <p:cTn id="79" presetID="42" presetClass="entr" presetSubtype="0"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anim calcmode="lin" valueType="num">
                                      <p:cBhvr>
                                        <p:cTn id="82" dur="500" fill="hold"/>
                                        <p:tgtEl>
                                          <p:spTgt spid="33"/>
                                        </p:tgtEl>
                                        <p:attrNameLst>
                                          <p:attrName>ppt_x</p:attrName>
                                        </p:attrNameLst>
                                      </p:cBhvr>
                                      <p:tavLst>
                                        <p:tav tm="0">
                                          <p:val>
                                            <p:strVal val="#ppt_x"/>
                                          </p:val>
                                        </p:tav>
                                        <p:tav tm="100000">
                                          <p:val>
                                            <p:strVal val="#ppt_x"/>
                                          </p:val>
                                        </p:tav>
                                      </p:tavLst>
                                    </p:anim>
                                    <p:anim calcmode="lin" valueType="num">
                                      <p:cBhvr>
                                        <p:cTn id="83" dur="500" fill="hold"/>
                                        <p:tgtEl>
                                          <p:spTgt spid="33"/>
                                        </p:tgtEl>
                                        <p:attrNameLst>
                                          <p:attrName>ppt_y</p:attrName>
                                        </p:attrNameLst>
                                      </p:cBhvr>
                                      <p:tavLst>
                                        <p:tav tm="0">
                                          <p:val>
                                            <p:strVal val="#ppt_y+.1"/>
                                          </p:val>
                                        </p:tav>
                                        <p:tav tm="100000">
                                          <p:val>
                                            <p:strVal val="#ppt_y"/>
                                          </p:val>
                                        </p:tav>
                                      </p:tavLst>
                                    </p:anim>
                                  </p:childTnLst>
                                </p:cTn>
                              </p:par>
                            </p:childTnLst>
                          </p:cTn>
                        </p:par>
                        <p:par>
                          <p:cTn id="84" fill="hold">
                            <p:stCondLst>
                              <p:cond delay="10000"/>
                            </p:stCondLst>
                            <p:childTnLst>
                              <p:par>
                                <p:cTn id="85" presetID="21" presetClass="entr" presetSubtype="1" fill="hold" nodeType="after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wheel(1)">
                                      <p:cBhvr>
                                        <p:cTn id="87" dur="500"/>
                                        <p:tgtEl>
                                          <p:spTgt spid="56"/>
                                        </p:tgtEl>
                                      </p:cBhvr>
                                    </p:animEffect>
                                  </p:childTnLst>
                                </p:cTn>
                              </p:par>
                            </p:childTnLst>
                          </p:cTn>
                        </p:par>
                        <p:par>
                          <p:cTn id="88" fill="hold">
                            <p:stCondLst>
                              <p:cond delay="10500"/>
                            </p:stCondLst>
                            <p:childTnLst>
                              <p:par>
                                <p:cTn id="89" presetID="22" presetClass="entr" presetSubtype="8" fill="hold"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left)">
                                      <p:cBhvr>
                                        <p:cTn id="91" dur="500"/>
                                        <p:tgtEl>
                                          <p:spTgt spid="34"/>
                                        </p:tgtEl>
                                      </p:cBhvr>
                                    </p:animEffect>
                                  </p:childTnLst>
                                </p:cTn>
                              </p:par>
                            </p:childTnLst>
                          </p:cTn>
                        </p:par>
                        <p:par>
                          <p:cTn id="92" fill="hold">
                            <p:stCondLst>
                              <p:cond delay="11000"/>
                            </p:stCondLst>
                            <p:childTnLst>
                              <p:par>
                                <p:cTn id="93" presetID="47"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anim calcmode="lin" valueType="num">
                                      <p:cBhvr>
                                        <p:cTn id="96" dur="1000" fill="hold"/>
                                        <p:tgtEl>
                                          <p:spTgt spid="37"/>
                                        </p:tgtEl>
                                        <p:attrNameLst>
                                          <p:attrName>ppt_x</p:attrName>
                                        </p:attrNameLst>
                                      </p:cBhvr>
                                      <p:tavLst>
                                        <p:tav tm="0">
                                          <p:val>
                                            <p:strVal val="#ppt_x"/>
                                          </p:val>
                                        </p:tav>
                                        <p:tav tm="100000">
                                          <p:val>
                                            <p:strVal val="#ppt_x"/>
                                          </p:val>
                                        </p:tav>
                                      </p:tavLst>
                                    </p:anim>
                                    <p:anim calcmode="lin" valueType="num">
                                      <p:cBhvr>
                                        <p:cTn id="97" dur="1000" fill="hold"/>
                                        <p:tgtEl>
                                          <p:spTgt spid="37"/>
                                        </p:tgtEl>
                                        <p:attrNameLst>
                                          <p:attrName>ppt_y</p:attrName>
                                        </p:attrNameLst>
                                      </p:cBhvr>
                                      <p:tavLst>
                                        <p:tav tm="0">
                                          <p:val>
                                            <p:strVal val="#ppt_y-.1"/>
                                          </p:val>
                                        </p:tav>
                                        <p:tav tm="100000">
                                          <p:val>
                                            <p:strVal val="#ppt_y"/>
                                          </p:val>
                                        </p:tav>
                                      </p:tavLst>
                                    </p:anim>
                                  </p:childTnLst>
                                </p:cTn>
                              </p:par>
                            </p:childTnLst>
                          </p:cTn>
                        </p:par>
                        <p:par>
                          <p:cTn id="98" fill="hold">
                            <p:stCondLst>
                              <p:cond delay="12000"/>
                            </p:stCondLst>
                            <p:childTnLst>
                              <p:par>
                                <p:cTn id="99" presetID="42" presetClass="entr" presetSubtype="0" fill="hold" grpId="0" nodeType="after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anim calcmode="lin" valueType="num">
                                      <p:cBhvr>
                                        <p:cTn id="102" dur="500" fill="hold"/>
                                        <p:tgtEl>
                                          <p:spTgt spid="38"/>
                                        </p:tgtEl>
                                        <p:attrNameLst>
                                          <p:attrName>ppt_x</p:attrName>
                                        </p:attrNameLst>
                                      </p:cBhvr>
                                      <p:tavLst>
                                        <p:tav tm="0">
                                          <p:val>
                                            <p:strVal val="#ppt_x"/>
                                          </p:val>
                                        </p:tav>
                                        <p:tav tm="100000">
                                          <p:val>
                                            <p:strVal val="#ppt_x"/>
                                          </p:val>
                                        </p:tav>
                                      </p:tavLst>
                                    </p:anim>
                                    <p:anim calcmode="lin" valueType="num">
                                      <p:cBhvr>
                                        <p:cTn id="103" dur="500" fill="hold"/>
                                        <p:tgtEl>
                                          <p:spTgt spid="38"/>
                                        </p:tgtEl>
                                        <p:attrNameLst>
                                          <p:attrName>ppt_y</p:attrName>
                                        </p:attrNameLst>
                                      </p:cBhvr>
                                      <p:tavLst>
                                        <p:tav tm="0">
                                          <p:val>
                                            <p:strVal val="#ppt_y+.1"/>
                                          </p:val>
                                        </p:tav>
                                        <p:tav tm="100000">
                                          <p:val>
                                            <p:strVal val="#ppt_y"/>
                                          </p:val>
                                        </p:tav>
                                      </p:tavLst>
                                    </p:anim>
                                  </p:childTnLst>
                                </p:cTn>
                              </p:par>
                            </p:childTnLst>
                          </p:cTn>
                        </p:par>
                        <p:par>
                          <p:cTn id="104" fill="hold">
                            <p:stCondLst>
                              <p:cond delay="12500"/>
                            </p:stCondLst>
                            <p:childTnLst>
                              <p:par>
                                <p:cTn id="105" presetID="21" presetClass="entr" presetSubtype="1"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heel(1)">
                                      <p:cBhvr>
                                        <p:cTn id="107" dur="500"/>
                                        <p:tgtEl>
                                          <p:spTgt spid="59"/>
                                        </p:tgtEl>
                                      </p:cBhvr>
                                    </p:animEffect>
                                  </p:childTnLst>
                                </p:cTn>
                              </p:par>
                            </p:childTnLst>
                          </p:cTn>
                        </p:par>
                        <p:par>
                          <p:cTn id="108" fill="hold">
                            <p:stCondLst>
                              <p:cond delay="13000"/>
                            </p:stCondLst>
                            <p:childTnLst>
                              <p:par>
                                <p:cTn id="109" presetID="22" presetClass="entr" presetSubtype="8" fill="hold"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wipe(left)">
                                      <p:cBhvr>
                                        <p:cTn id="111" dur="500"/>
                                        <p:tgtEl>
                                          <p:spTgt spid="39"/>
                                        </p:tgtEl>
                                      </p:cBhvr>
                                    </p:animEffect>
                                  </p:childTnLst>
                                </p:cTn>
                              </p:par>
                            </p:childTnLst>
                          </p:cTn>
                        </p:par>
                        <p:par>
                          <p:cTn id="112" fill="hold">
                            <p:stCondLst>
                              <p:cond delay="13500"/>
                            </p:stCondLst>
                            <p:childTnLst>
                              <p:par>
                                <p:cTn id="113" presetID="47" presetClass="entr" presetSubtype="0"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1000"/>
                                        <p:tgtEl>
                                          <p:spTgt spid="42"/>
                                        </p:tgtEl>
                                      </p:cBhvr>
                                    </p:animEffect>
                                    <p:anim calcmode="lin" valueType="num">
                                      <p:cBhvr>
                                        <p:cTn id="116" dur="1000" fill="hold"/>
                                        <p:tgtEl>
                                          <p:spTgt spid="42"/>
                                        </p:tgtEl>
                                        <p:attrNameLst>
                                          <p:attrName>ppt_x</p:attrName>
                                        </p:attrNameLst>
                                      </p:cBhvr>
                                      <p:tavLst>
                                        <p:tav tm="0">
                                          <p:val>
                                            <p:strVal val="#ppt_x"/>
                                          </p:val>
                                        </p:tav>
                                        <p:tav tm="100000">
                                          <p:val>
                                            <p:strVal val="#ppt_x"/>
                                          </p:val>
                                        </p:tav>
                                      </p:tavLst>
                                    </p:anim>
                                    <p:anim calcmode="lin" valueType="num">
                                      <p:cBhvr>
                                        <p:cTn id="117" dur="1000" fill="hold"/>
                                        <p:tgtEl>
                                          <p:spTgt spid="42"/>
                                        </p:tgtEl>
                                        <p:attrNameLst>
                                          <p:attrName>ppt_y</p:attrName>
                                        </p:attrNameLst>
                                      </p:cBhvr>
                                      <p:tavLst>
                                        <p:tav tm="0">
                                          <p:val>
                                            <p:strVal val="#ppt_y-.1"/>
                                          </p:val>
                                        </p:tav>
                                        <p:tav tm="100000">
                                          <p:val>
                                            <p:strVal val="#ppt_y"/>
                                          </p:val>
                                        </p:tav>
                                      </p:tavLst>
                                    </p:anim>
                                  </p:childTnLst>
                                </p:cTn>
                              </p:par>
                            </p:childTnLst>
                          </p:cTn>
                        </p:par>
                        <p:par>
                          <p:cTn id="118" fill="hold">
                            <p:stCondLst>
                              <p:cond delay="14500"/>
                            </p:stCondLst>
                            <p:childTnLst>
                              <p:par>
                                <p:cTn id="119" presetID="42" presetClass="entr" presetSubtype="0" fill="hold" grpId="0" nodeType="after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fade">
                                      <p:cBhvr>
                                        <p:cTn id="121" dur="500"/>
                                        <p:tgtEl>
                                          <p:spTgt spid="43"/>
                                        </p:tgtEl>
                                      </p:cBhvr>
                                    </p:animEffect>
                                    <p:anim calcmode="lin" valueType="num">
                                      <p:cBhvr>
                                        <p:cTn id="122" dur="500" fill="hold"/>
                                        <p:tgtEl>
                                          <p:spTgt spid="43"/>
                                        </p:tgtEl>
                                        <p:attrNameLst>
                                          <p:attrName>ppt_x</p:attrName>
                                        </p:attrNameLst>
                                      </p:cBhvr>
                                      <p:tavLst>
                                        <p:tav tm="0">
                                          <p:val>
                                            <p:strVal val="#ppt_x"/>
                                          </p:val>
                                        </p:tav>
                                        <p:tav tm="100000">
                                          <p:val>
                                            <p:strVal val="#ppt_x"/>
                                          </p:val>
                                        </p:tav>
                                      </p:tavLst>
                                    </p:anim>
                                    <p:anim calcmode="lin" valueType="num">
                                      <p:cBhvr>
                                        <p:cTn id="123"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23" grpId="0"/>
      <p:bldP spid="27" grpId="0"/>
      <p:bldP spid="28" grpId="0"/>
      <p:bldP spid="32" grpId="0"/>
      <p:bldP spid="33" grpId="0"/>
      <p:bldP spid="37" grpId="0"/>
      <p:bldP spid="38" grpId="0"/>
      <p:bldP spid="42" grpId="0"/>
      <p:bldP spid="4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a:xfrm>
            <a:off x="7288374" y="2362849"/>
            <a:ext cx="3913632" cy="978408"/>
          </a:xfrm>
          <a:prstGeom prst="rightArrow">
            <a:avLst>
              <a:gd name="adj1" fmla="val 50000"/>
              <a:gd name="adj2" fmla="val 65221"/>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出自【趣你的PPT】(微信:qunideppt)：最优质的PPT资源库"/>
          <p:cNvSpPr/>
          <p:nvPr/>
        </p:nvSpPr>
        <p:spPr>
          <a:xfrm>
            <a:off x="4243422" y="2362849"/>
            <a:ext cx="3913632" cy="978408"/>
          </a:xfrm>
          <a:prstGeom prst="rightArrow">
            <a:avLst>
              <a:gd name="adj1" fmla="val 50000"/>
              <a:gd name="adj2" fmla="val 65221"/>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出自【趣你的PPT】(微信:qunideppt)：最优质的PPT资源库"/>
          <p:cNvSpPr/>
          <p:nvPr/>
        </p:nvSpPr>
        <p:spPr>
          <a:xfrm>
            <a:off x="1359108" y="2362849"/>
            <a:ext cx="3913632" cy="978408"/>
          </a:xfrm>
          <a:prstGeom prst="rightArrow">
            <a:avLst>
              <a:gd name="adj1" fmla="val 50000"/>
              <a:gd name="adj2" fmla="val 65221"/>
            </a:avLst>
          </a:prstGeom>
          <a:solidFill>
            <a:srgbClr val="DE222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Group 16出自【趣你的PPT】(微信:qunideppt)：最优质的PPT资源库"/>
          <p:cNvGrpSpPr/>
          <p:nvPr/>
        </p:nvGrpSpPr>
        <p:grpSpPr>
          <a:xfrm>
            <a:off x="1859742" y="1558177"/>
            <a:ext cx="1417320" cy="804672"/>
            <a:chOff x="1808226" y="2162085"/>
            <a:chExt cx="1417320" cy="804672"/>
          </a:xfrm>
        </p:grpSpPr>
        <p:sp>
          <p:nvSpPr>
            <p:cNvPr id="18" name="出自【趣你的PPT】(微信:qunideppt)：最优质的PPT资源库"/>
            <p:cNvSpPr/>
            <p:nvPr/>
          </p:nvSpPr>
          <p:spPr>
            <a:xfrm>
              <a:off x="1808226" y="2162085"/>
              <a:ext cx="1417320" cy="804672"/>
            </a:xfrm>
            <a:prstGeom prst="wedgeRectCallout">
              <a:avLst>
                <a:gd name="adj1" fmla="val -21478"/>
                <a:gd name="adj2" fmla="val 69318"/>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9" name="出自【趣你的PPT】(微信:qunideppt)：最优质的PPT资源库"/>
            <p:cNvPicPr>
              <a:picLocks noChangeAspect="1"/>
            </p:cNvPicPr>
            <p:nvPr/>
          </p:nvPicPr>
          <p:blipFill>
            <a:blip r:embed="rId5"/>
            <a:stretch>
              <a:fillRect/>
            </a:stretch>
          </p:blipFill>
          <p:spPr>
            <a:xfrm>
              <a:off x="2081452" y="2176537"/>
              <a:ext cx="779427" cy="775768"/>
            </a:xfrm>
            <a:prstGeom prst="rect">
              <a:avLst/>
            </a:prstGeom>
          </p:spPr>
        </p:pic>
      </p:grpSp>
      <p:grpSp>
        <p:nvGrpSpPr>
          <p:cNvPr id="20" name="Group 19出自【趣你的PPT】(微信:qunideppt)：最优质的PPT资源库"/>
          <p:cNvGrpSpPr/>
          <p:nvPr/>
        </p:nvGrpSpPr>
        <p:grpSpPr>
          <a:xfrm>
            <a:off x="5103576" y="1526947"/>
            <a:ext cx="1417320" cy="867133"/>
            <a:chOff x="5052060" y="2130855"/>
            <a:chExt cx="1417320" cy="867133"/>
          </a:xfrm>
        </p:grpSpPr>
        <p:sp>
          <p:nvSpPr>
            <p:cNvPr id="21" name="出自【趣你的PPT】(微信:qunideppt)：最优质的PPT资源库"/>
            <p:cNvSpPr/>
            <p:nvPr/>
          </p:nvSpPr>
          <p:spPr>
            <a:xfrm>
              <a:off x="5052060" y="2162085"/>
              <a:ext cx="1417320" cy="804672"/>
            </a:xfrm>
            <a:prstGeom prst="wedgeRectCallout">
              <a:avLst>
                <a:gd name="adj1" fmla="val -21478"/>
                <a:gd name="adj2" fmla="val 69318"/>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2" name="出自【趣你的PPT】(微信:qunideppt)：最优质的PPT资源库"/>
            <p:cNvPicPr>
              <a:picLocks noChangeAspect="1"/>
            </p:cNvPicPr>
            <p:nvPr/>
          </p:nvPicPr>
          <p:blipFill>
            <a:blip r:embed="rId6"/>
            <a:stretch>
              <a:fillRect/>
            </a:stretch>
          </p:blipFill>
          <p:spPr>
            <a:xfrm>
              <a:off x="5325218" y="2130855"/>
              <a:ext cx="871004" cy="867133"/>
            </a:xfrm>
            <a:prstGeom prst="rect">
              <a:avLst/>
            </a:prstGeom>
          </p:spPr>
        </p:pic>
      </p:grpSp>
      <p:grpSp>
        <p:nvGrpSpPr>
          <p:cNvPr id="23" name="Group 22出自【趣你的PPT】(微信:qunideppt)：最优质的PPT资源库"/>
          <p:cNvGrpSpPr/>
          <p:nvPr/>
        </p:nvGrpSpPr>
        <p:grpSpPr>
          <a:xfrm>
            <a:off x="8139384" y="1558177"/>
            <a:ext cx="1417320" cy="804672"/>
            <a:chOff x="8087868" y="2162085"/>
            <a:chExt cx="1417320" cy="804672"/>
          </a:xfrm>
        </p:grpSpPr>
        <p:sp>
          <p:nvSpPr>
            <p:cNvPr id="24" name="出自【趣你的PPT】(微信:qunideppt)：最优质的PPT资源库"/>
            <p:cNvSpPr/>
            <p:nvPr/>
          </p:nvSpPr>
          <p:spPr>
            <a:xfrm>
              <a:off x="8087868" y="2162085"/>
              <a:ext cx="1417320" cy="804672"/>
            </a:xfrm>
            <a:prstGeom prst="wedgeRectCallout">
              <a:avLst>
                <a:gd name="adj1" fmla="val -21478"/>
                <a:gd name="adj2" fmla="val 69318"/>
              </a:avLst>
            </a:prstGeom>
            <a:solidFill>
              <a:srgbClr val="EE4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5" name="出自【趣你的PPT】(微信:qunideppt)：最优质的PPT资源库"/>
            <p:cNvPicPr>
              <a:picLocks noChangeAspect="1"/>
            </p:cNvPicPr>
            <p:nvPr/>
          </p:nvPicPr>
          <p:blipFill>
            <a:blip r:embed="rId7"/>
            <a:stretch>
              <a:fillRect/>
            </a:stretch>
          </p:blipFill>
          <p:spPr>
            <a:xfrm>
              <a:off x="8449703" y="2216293"/>
              <a:ext cx="693649" cy="696256"/>
            </a:xfrm>
            <a:prstGeom prst="rect">
              <a:avLst/>
            </a:prstGeom>
          </p:spPr>
        </p:pic>
      </p:grpSp>
      <p:sp>
        <p:nvSpPr>
          <p:cNvPr id="26" name="出自【趣你的PPT】(微信:qunideppt)：最优质的PPT资源库"/>
          <p:cNvSpPr txBox="1"/>
          <p:nvPr/>
        </p:nvSpPr>
        <p:spPr>
          <a:xfrm>
            <a:off x="1285956" y="3760398"/>
            <a:ext cx="2573515" cy="2431435"/>
          </a:xfrm>
          <a:prstGeom prst="rect">
            <a:avLst/>
          </a:prstGeom>
          <a:noFill/>
        </p:spPr>
        <p:txBody>
          <a:bodyPr wrap="square" rtlCol="0">
            <a:spAutoFit/>
          </a:bodyPr>
          <a:lstStyle/>
          <a:p>
            <a:pPr algn="just"/>
            <a:r>
              <a:rPr lang="zh-CN" altLang="en-US" sz="2000" b="1" dirty="0">
                <a:solidFill>
                  <a:prstClr val="black"/>
                </a:solidFill>
                <a:latin typeface="微软雅黑" panose="020B0503020204020204" pitchFamily="34" charset="-122"/>
                <a:ea typeface="微软雅黑" panose="020B0503020204020204" pitchFamily="34" charset="-122"/>
              </a:rPr>
              <a:t>单击此处添加标题</a:t>
            </a:r>
            <a:endParaRPr lang="en-US" altLang="zh-CN" sz="2000" b="1" dirty="0">
              <a:solidFill>
                <a:prstClr val="black"/>
              </a:solidFill>
              <a:latin typeface="微软雅黑" panose="020B0503020204020204" pitchFamily="34" charset="-122"/>
              <a:ea typeface="微软雅黑" panose="020B0503020204020204" pitchFamily="34" charset="-122"/>
            </a:endParaRPr>
          </a:p>
          <a:p>
            <a:pPr algn="just"/>
            <a:endParaRPr lang="en-US" altLang="zh-CN" sz="1200" dirty="0">
              <a:solidFill>
                <a:prstClr val="black"/>
              </a:solidFill>
              <a:latin typeface="微软雅黑" panose="020B0503020204020204" pitchFamily="34" charset="-122"/>
              <a:ea typeface="微软雅黑" panose="020B0503020204020204" pitchFamily="34" charset="-122"/>
            </a:endParaRPr>
          </a:p>
          <a:p>
            <a:pPr algn="just"/>
            <a:endParaRPr lang="en-US" altLang="zh-CN" sz="1200" dirty="0">
              <a:solidFill>
                <a:prstClr val="black"/>
              </a:solidFill>
              <a:latin typeface="微软雅黑" panose="020B0503020204020204" pitchFamily="34" charset="-122"/>
              <a:ea typeface="微软雅黑" panose="020B0503020204020204" pitchFamily="34" charset="-122"/>
            </a:endParaRP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a:solidFill>
                <a:prstClr val="black"/>
              </a:solidFill>
              <a:latin typeface="微软雅黑" panose="020B0503020204020204" pitchFamily="34" charset="-122"/>
              <a:ea typeface="微软雅黑" panose="020B0503020204020204" pitchFamily="34" charset="-122"/>
            </a:endParaRPr>
          </a:p>
        </p:txBody>
      </p:sp>
      <p:sp>
        <p:nvSpPr>
          <p:cNvPr id="27" name="出自【趣你的PPT】(微信:qunideppt)：最优质的PPT资源库"/>
          <p:cNvSpPr txBox="1"/>
          <p:nvPr/>
        </p:nvSpPr>
        <p:spPr>
          <a:xfrm>
            <a:off x="4714859" y="3760398"/>
            <a:ext cx="2573515" cy="2431435"/>
          </a:xfrm>
          <a:prstGeom prst="rect">
            <a:avLst/>
          </a:prstGeom>
          <a:noFill/>
        </p:spPr>
        <p:txBody>
          <a:bodyPr wrap="square" rtlCol="0">
            <a:spAutoFit/>
          </a:bodyPr>
          <a:lstStyle/>
          <a:p>
            <a:pPr algn="just"/>
            <a:r>
              <a:rPr lang="zh-CN" altLang="en-US" sz="2000" b="1" dirty="0">
                <a:solidFill>
                  <a:prstClr val="black"/>
                </a:solidFill>
                <a:latin typeface="微软雅黑" panose="020B0503020204020204" pitchFamily="34" charset="-122"/>
                <a:ea typeface="微软雅黑" panose="020B0503020204020204" pitchFamily="34" charset="-122"/>
              </a:rPr>
              <a:t>单击此处添加标题</a:t>
            </a:r>
            <a:endParaRPr lang="en-US" altLang="zh-CN" sz="2000" b="1" dirty="0">
              <a:solidFill>
                <a:prstClr val="black"/>
              </a:solidFill>
              <a:latin typeface="微软雅黑" panose="020B0503020204020204" pitchFamily="34" charset="-122"/>
              <a:ea typeface="微软雅黑" panose="020B0503020204020204" pitchFamily="34" charset="-122"/>
            </a:endParaRPr>
          </a:p>
          <a:p>
            <a:pPr algn="just"/>
            <a:endParaRPr lang="en-US" altLang="zh-CN" sz="1200" dirty="0">
              <a:solidFill>
                <a:prstClr val="black"/>
              </a:solidFill>
              <a:latin typeface="微软雅黑" panose="020B0503020204020204" pitchFamily="34" charset="-122"/>
              <a:ea typeface="微软雅黑" panose="020B0503020204020204" pitchFamily="34" charset="-122"/>
            </a:endParaRPr>
          </a:p>
          <a:p>
            <a:pPr algn="just"/>
            <a:endParaRPr lang="en-US" altLang="zh-CN" sz="1200" dirty="0">
              <a:solidFill>
                <a:prstClr val="black"/>
              </a:solidFill>
              <a:latin typeface="微软雅黑" panose="020B0503020204020204" pitchFamily="34" charset="-122"/>
              <a:ea typeface="微软雅黑" panose="020B0503020204020204" pitchFamily="34" charset="-122"/>
            </a:endParaRP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8" name="出自【趣你的PPT】(微信:qunideppt)：最优质的PPT资源库"/>
          <p:cNvSpPr txBox="1"/>
          <p:nvPr/>
        </p:nvSpPr>
        <p:spPr>
          <a:xfrm>
            <a:off x="8077037" y="3760398"/>
            <a:ext cx="2573515" cy="2431435"/>
          </a:xfrm>
          <a:prstGeom prst="rect">
            <a:avLst/>
          </a:prstGeom>
          <a:noFill/>
        </p:spPr>
        <p:txBody>
          <a:bodyPr wrap="square" rtlCol="0">
            <a:spAutoFit/>
          </a:bodyPr>
          <a:lstStyle/>
          <a:p>
            <a:pPr algn="just"/>
            <a:r>
              <a:rPr lang="zh-CN" altLang="en-US" sz="2000" b="1" dirty="0">
                <a:solidFill>
                  <a:prstClr val="black"/>
                </a:solidFill>
                <a:latin typeface="微软雅黑" panose="020B0503020204020204" pitchFamily="34" charset="-122"/>
                <a:ea typeface="微软雅黑" panose="020B0503020204020204" pitchFamily="34" charset="-122"/>
              </a:rPr>
              <a:t>单击此处添加标题</a:t>
            </a:r>
            <a:endParaRPr lang="en-US" altLang="zh-CN" sz="2000" b="1" dirty="0">
              <a:solidFill>
                <a:prstClr val="black"/>
              </a:solidFill>
              <a:latin typeface="微软雅黑" panose="020B0503020204020204" pitchFamily="34" charset="-122"/>
              <a:ea typeface="微软雅黑" panose="020B0503020204020204" pitchFamily="34" charset="-122"/>
            </a:endParaRPr>
          </a:p>
          <a:p>
            <a:pPr algn="just"/>
            <a:endParaRPr lang="en-US" altLang="zh-CN" sz="1200" dirty="0">
              <a:solidFill>
                <a:prstClr val="black"/>
              </a:solidFill>
              <a:latin typeface="微软雅黑" panose="020B0503020204020204" pitchFamily="34" charset="-122"/>
              <a:ea typeface="微软雅黑" panose="020B0503020204020204" pitchFamily="34" charset="-122"/>
            </a:endParaRPr>
          </a:p>
          <a:p>
            <a:pPr algn="just"/>
            <a:endParaRPr lang="en-US" altLang="zh-CN" sz="1200" dirty="0">
              <a:solidFill>
                <a:prstClr val="black"/>
              </a:solidFill>
              <a:latin typeface="微软雅黑" panose="020B0503020204020204" pitchFamily="34" charset="-122"/>
              <a:ea typeface="微软雅黑" panose="020B0503020204020204" pitchFamily="34" charset="-122"/>
            </a:endParaRP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r>
              <a:rPr lang="zh-CN" altLang="en-US" sz="1200">
                <a:solidFill>
                  <a:prstClr val="black"/>
                </a:solidFill>
                <a:latin typeface="微软雅黑" panose="020B0503020204020204" pitchFamily="34" charset="-122"/>
                <a:ea typeface="微软雅黑" panose="020B0503020204020204" pitchFamily="34" charset="-122"/>
              </a:rPr>
              <a:t>该原创</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模板来自公众号：趣你的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。我们制作的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教程视频</a:t>
            </a:r>
            <a:r>
              <a:rPr lang="en-US" altLang="zh-CN" sz="1200">
                <a:solidFill>
                  <a:prstClr val="black"/>
                </a:solidFill>
                <a:latin typeface="微软雅黑" panose="020B0503020204020204" pitchFamily="34" charset="-122"/>
                <a:ea typeface="微软雅黑" panose="020B0503020204020204" pitchFamily="34" charset="-122"/>
              </a:rPr>
              <a:t>《</a:t>
            </a:r>
            <a:r>
              <a:rPr lang="zh-CN" altLang="en-US" sz="1200">
                <a:solidFill>
                  <a:prstClr val="black"/>
                </a:solidFill>
                <a:latin typeface="微软雅黑" panose="020B0503020204020204" pitchFamily="34" charset="-122"/>
                <a:ea typeface="微软雅黑" panose="020B0503020204020204" pitchFamily="34" charset="-122"/>
              </a:rPr>
              <a:t>趣你的</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，播放量已超过</a:t>
            </a:r>
            <a:r>
              <a:rPr lang="en-US" altLang="zh-CN" sz="1200">
                <a:solidFill>
                  <a:prstClr val="black"/>
                </a:solidFill>
                <a:latin typeface="微软雅黑" panose="020B0503020204020204" pitchFamily="34" charset="-122"/>
                <a:ea typeface="微软雅黑" panose="020B0503020204020204" pitchFamily="34" charset="-122"/>
              </a:rPr>
              <a:t>500</a:t>
            </a:r>
            <a:r>
              <a:rPr lang="zh-CN" altLang="en-US" sz="1200">
                <a:solidFill>
                  <a:prstClr val="black"/>
                </a:solidFill>
                <a:latin typeface="微软雅黑" panose="020B0503020204020204" pitchFamily="34" charset="-122"/>
                <a:ea typeface="微软雅黑" panose="020B0503020204020204" pitchFamily="34" charset="-122"/>
              </a:rPr>
              <a:t>万次。</a:t>
            </a:r>
          </a:p>
          <a:p>
            <a:pPr algn="just"/>
            <a:r>
              <a:rPr lang="zh-CN" altLang="en-US" sz="1200">
                <a:solidFill>
                  <a:prstClr val="black"/>
                </a:solidFill>
                <a:latin typeface="微软雅黑" panose="020B0503020204020204" pitchFamily="34" charset="-122"/>
                <a:ea typeface="微软雅黑" panose="020B0503020204020204" pitchFamily="34" charset="-122"/>
              </a:rPr>
              <a:t>一不小心，就学会</a:t>
            </a:r>
            <a:r>
              <a:rPr lang="en-US" altLang="zh-CN" sz="1200">
                <a:solidFill>
                  <a:prstClr val="black"/>
                </a:solidFill>
                <a:latin typeface="微软雅黑" panose="020B0503020204020204" pitchFamily="34" charset="-122"/>
                <a:ea typeface="微软雅黑" panose="020B0503020204020204" pitchFamily="34" charset="-122"/>
              </a:rPr>
              <a:t>PPT</a:t>
            </a:r>
            <a:r>
              <a:rPr lang="zh-CN" altLang="en-US" sz="1200">
                <a:solidFill>
                  <a:prstClr val="black"/>
                </a:solidFill>
                <a:latin typeface="微软雅黑" panose="020B0503020204020204" pitchFamily="34" charset="-122"/>
                <a:ea typeface="微软雅黑" panose="020B0503020204020204" pitchFamily="34" charset="-122"/>
              </a:rPr>
              <a:t>，快来加入我们。</a:t>
            </a:r>
          </a:p>
          <a:p>
            <a:pPr algn="just"/>
            <a:endParaRPr lang="zh-CN" altLang="en-US" sz="1200">
              <a:solidFill>
                <a:prstClr val="black"/>
              </a:solidFill>
              <a:latin typeface="微软雅黑" panose="020B0503020204020204" pitchFamily="34" charset="-122"/>
              <a:ea typeface="微软雅黑" panose="020B0503020204020204" pitchFamily="34" charset="-122"/>
            </a:endParaRPr>
          </a:p>
          <a:p>
            <a:pPr algn="just"/>
            <a:endParaRPr lang="zh-CN" altLang="en-US" sz="1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4"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4" fill="hold" nodeType="withEffect">
                                  <p:stCondLst>
                                    <p:cond delay="25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4" fill="hold" nodeType="withEffect">
                                  <p:stCondLst>
                                    <p:cond delay="25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anim calcmode="lin" valueType="num">
                                      <p:cBhvr>
                                        <p:cTn id="29" dur="500" fill="hold"/>
                                        <p:tgtEl>
                                          <p:spTgt spid="26"/>
                                        </p:tgtEl>
                                        <p:attrNameLst>
                                          <p:attrName>ppt_x</p:attrName>
                                        </p:attrNameLst>
                                      </p:cBhvr>
                                      <p:tavLst>
                                        <p:tav tm="0">
                                          <p:val>
                                            <p:strVal val="#ppt_x"/>
                                          </p:val>
                                        </p:tav>
                                        <p:tav tm="100000">
                                          <p:val>
                                            <p:strVal val="#ppt_x"/>
                                          </p:val>
                                        </p:tav>
                                      </p:tavLst>
                                    </p:anim>
                                    <p:anim calcmode="lin" valueType="num">
                                      <p:cBhvr>
                                        <p:cTn id="30" dur="500" fill="hold"/>
                                        <p:tgtEl>
                                          <p:spTgt spid="26"/>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anim calcmode="lin" valueType="num">
                                      <p:cBhvr>
                                        <p:cTn id="35" dur="500" fill="hold"/>
                                        <p:tgtEl>
                                          <p:spTgt spid="27"/>
                                        </p:tgtEl>
                                        <p:attrNameLst>
                                          <p:attrName>ppt_x</p:attrName>
                                        </p:attrNameLst>
                                      </p:cBhvr>
                                      <p:tavLst>
                                        <p:tav tm="0">
                                          <p:val>
                                            <p:strVal val="#ppt_x"/>
                                          </p:val>
                                        </p:tav>
                                        <p:tav tm="100000">
                                          <p:val>
                                            <p:strVal val="#ppt_x"/>
                                          </p:val>
                                        </p:tav>
                                      </p:tavLst>
                                    </p:anim>
                                    <p:anim calcmode="lin" valueType="num">
                                      <p:cBhvr>
                                        <p:cTn id="36" dur="500" fill="hold"/>
                                        <p:tgtEl>
                                          <p:spTgt spid="27"/>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anim calcmode="lin" valueType="num">
                                      <p:cBhvr>
                                        <p:cTn id="41" dur="500" fill="hold"/>
                                        <p:tgtEl>
                                          <p:spTgt spid="28"/>
                                        </p:tgtEl>
                                        <p:attrNameLst>
                                          <p:attrName>ppt_x</p:attrName>
                                        </p:attrNameLst>
                                      </p:cBhvr>
                                      <p:tavLst>
                                        <p:tav tm="0">
                                          <p:val>
                                            <p:strVal val="#ppt_x"/>
                                          </p:val>
                                        </p:tav>
                                        <p:tav tm="100000">
                                          <p:val>
                                            <p:strVal val="#ppt_x"/>
                                          </p:val>
                                        </p:tav>
                                      </p:tavLst>
                                    </p:anim>
                                    <p:anim calcmode="lin" valueType="num">
                                      <p:cBhvr>
                                        <p:cTn id="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26" grpId="0"/>
      <p:bldP spid="27"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a:spLocks noChangeArrowheads="1"/>
          </p:cNvSpPr>
          <p:nvPr/>
        </p:nvSpPr>
        <p:spPr bwMode="auto">
          <a:xfrm>
            <a:off x="2269221" y="870575"/>
            <a:ext cx="1034576" cy="1034828"/>
          </a:xfrm>
          <a:prstGeom prst="rect">
            <a:avLst/>
          </a:prstGeom>
          <a:solidFill>
            <a:srgbClr val="B21728"/>
          </a:solidFill>
          <a:ln>
            <a:noFill/>
          </a:ln>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出自【趣你的PPT】(微信:qunideppt)：最优质的PPT资源库"/>
          <p:cNvSpPr>
            <a:spLocks noChangeArrowheads="1"/>
          </p:cNvSpPr>
          <p:nvPr/>
        </p:nvSpPr>
        <p:spPr bwMode="auto">
          <a:xfrm>
            <a:off x="2477256" y="1056757"/>
            <a:ext cx="7576894" cy="1248171"/>
          </a:xfrm>
          <a:prstGeom prst="rect">
            <a:avLst/>
          </a:prstGeom>
          <a:noFill/>
          <a:ln w="19050" cap="flat" cmpd="sng">
            <a:solidFill>
              <a:srgbClr val="B21728"/>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出自【趣你的PPT】(微信:qunideppt)：最优质的PPT资源库"/>
          <p:cNvSpPr>
            <a:spLocks noChangeArrowheads="1"/>
          </p:cNvSpPr>
          <p:nvPr/>
        </p:nvSpPr>
        <p:spPr bwMode="auto">
          <a:xfrm>
            <a:off x="3444578" y="813942"/>
            <a:ext cx="6508209" cy="199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endParaRPr lang="zh-CN" altLang="en-US" sz="1400">
              <a:solidFill>
                <a:prstClr val="black"/>
              </a:solidFill>
              <a:latin typeface="微软雅黑" panose="020B0503020204020204" pitchFamily="34" charset="-122"/>
              <a:ea typeface="微软雅黑" panose="020B0503020204020204" pitchFamily="34" charset="-122"/>
            </a:endParaRPr>
          </a:p>
          <a:p>
            <a:pPr algn="just">
              <a:lnSpc>
                <a:spcPct val="150000"/>
              </a:lnSpc>
            </a:pPr>
            <a:r>
              <a:rPr lang="zh-CN" altLang="en-US" sz="1400">
                <a:solidFill>
                  <a:prstClr val="black"/>
                </a:solidFill>
                <a:latin typeface="微软雅黑" panose="020B0503020204020204" pitchFamily="34" charset="-122"/>
                <a:ea typeface="微软雅黑" panose="020B0503020204020204" pitchFamily="34" charset="-122"/>
              </a:rPr>
              <a:t>该原创</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模板来自公众号：趣你的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。我们制作的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教程视频</a:t>
            </a:r>
            <a:r>
              <a:rPr lang="en-US" altLang="zh-CN" sz="1400">
                <a:solidFill>
                  <a:prstClr val="black"/>
                </a:solidFill>
                <a:latin typeface="微软雅黑" panose="020B0503020204020204" pitchFamily="34" charset="-122"/>
                <a:ea typeface="微软雅黑" panose="020B0503020204020204" pitchFamily="34" charset="-122"/>
              </a:rPr>
              <a:t>《</a:t>
            </a:r>
            <a:r>
              <a:rPr lang="zh-CN" altLang="en-US" sz="1400">
                <a:solidFill>
                  <a:prstClr val="black"/>
                </a:solidFill>
                <a:latin typeface="微软雅黑" panose="020B0503020204020204" pitchFamily="34" charset="-122"/>
                <a:ea typeface="微软雅黑" panose="020B0503020204020204" pitchFamily="34" charset="-122"/>
              </a:rPr>
              <a:t>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，播放量已超过</a:t>
            </a:r>
            <a:r>
              <a:rPr lang="en-US" altLang="zh-CN" sz="1400">
                <a:solidFill>
                  <a:prstClr val="black"/>
                </a:solidFill>
                <a:latin typeface="微软雅黑" panose="020B0503020204020204" pitchFamily="34" charset="-122"/>
                <a:ea typeface="微软雅黑" panose="020B0503020204020204" pitchFamily="34" charset="-122"/>
              </a:rPr>
              <a:t>500</a:t>
            </a:r>
            <a:r>
              <a:rPr lang="zh-CN" altLang="en-US" sz="1400">
                <a:solidFill>
                  <a:prstClr val="black"/>
                </a:solidFill>
                <a:latin typeface="微软雅黑" panose="020B0503020204020204" pitchFamily="34" charset="-122"/>
                <a:ea typeface="微软雅黑" panose="020B0503020204020204" pitchFamily="34" charset="-122"/>
              </a:rPr>
              <a:t>万次。</a:t>
            </a:r>
          </a:p>
          <a:p>
            <a:pPr algn="just">
              <a:lnSpc>
                <a:spcPct val="150000"/>
              </a:lnSpc>
            </a:pPr>
            <a:r>
              <a:rPr lang="zh-CN" altLang="en-US" sz="1400">
                <a:solidFill>
                  <a:prstClr val="black"/>
                </a:solidFill>
                <a:latin typeface="微软雅黑" panose="020B0503020204020204" pitchFamily="34" charset="-122"/>
                <a:ea typeface="微软雅黑" panose="020B0503020204020204" pitchFamily="34" charset="-122"/>
              </a:rPr>
              <a:t>一不小心，就学会</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，快来加入我们。</a:t>
            </a:r>
          </a:p>
          <a:p>
            <a:pPr algn="just">
              <a:lnSpc>
                <a:spcPct val="150000"/>
              </a:lnSpc>
            </a:pPr>
            <a:endParaRPr lang="zh-CN" altLang="en-US" sz="1400">
              <a:solidFill>
                <a:prstClr val="black"/>
              </a:solidFill>
              <a:latin typeface="微软雅黑" panose="020B0503020204020204" pitchFamily="34" charset="-122"/>
              <a:ea typeface="微软雅黑" panose="020B0503020204020204" pitchFamily="34" charset="-122"/>
            </a:endParaRPr>
          </a:p>
          <a:p>
            <a:pPr algn="just">
              <a:lnSpc>
                <a:spcPct val="150000"/>
              </a:lnSpc>
            </a:pP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7" name="出自【趣你的PPT】(微信:qunideppt)：最优质的PPT资源库"/>
          <p:cNvSpPr>
            <a:spLocks noEditPoints="1" noChangeArrowheads="1"/>
          </p:cNvSpPr>
          <p:nvPr/>
        </p:nvSpPr>
        <p:spPr bwMode="auto">
          <a:xfrm>
            <a:off x="2404550" y="1137866"/>
            <a:ext cx="557780" cy="560856"/>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2"/>
              <a:gd name="T97" fmla="*/ 0 h 294"/>
              <a:gd name="T98" fmla="*/ 292 w 292"/>
              <a:gd name="T99" fmla="*/ 294 h 2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defRPr>
            </a:lvl1pPr>
            <a:lvl2pPr marL="457200">
              <a:defRPr sz="1300">
                <a:solidFill>
                  <a:schemeClr val="tx1"/>
                </a:solidFill>
                <a:latin typeface="Arial" panose="020B0604020202020204" pitchFamily="34" charset="0"/>
              </a:defRPr>
            </a:lvl2pPr>
            <a:lvl3pPr marL="914400">
              <a:defRPr sz="1300">
                <a:solidFill>
                  <a:schemeClr val="tx1"/>
                </a:solidFill>
                <a:latin typeface="Arial" panose="020B0604020202020204" pitchFamily="34" charset="0"/>
              </a:defRPr>
            </a:lvl3pPr>
            <a:lvl4pPr marL="1371600">
              <a:defRPr sz="1300">
                <a:solidFill>
                  <a:schemeClr val="tx1"/>
                </a:solidFill>
                <a:latin typeface="Arial" panose="020B0604020202020204" pitchFamily="34" charset="0"/>
              </a:defRPr>
            </a:lvl4pPr>
            <a:lvl5pPr marL="1828800">
              <a:defRPr sz="1300">
                <a:solidFill>
                  <a:schemeClr val="tx1"/>
                </a:solidFill>
                <a:latin typeface="Arial" panose="020B0604020202020204" pitchFamily="34" charset="0"/>
              </a:defRPr>
            </a:lvl5pPr>
            <a:lvl6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6pPr>
            <a:lvl7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7pPr>
            <a:lvl8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8pPr>
            <a:lvl9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9pPr>
          </a:lstStyle>
          <a:p>
            <a:endParaRPr lang="zh-CN" altLang="zh-CN" sz="1065">
              <a:solidFill>
                <a:srgbClr val="FFFFFF"/>
              </a:solidFill>
              <a:latin typeface="微软雅黑" panose="020B0503020204020204" pitchFamily="34" charset="-122"/>
              <a:sym typeface="微软雅黑" panose="020B0503020204020204" pitchFamily="34" charset="-122"/>
            </a:endParaRPr>
          </a:p>
        </p:txBody>
      </p:sp>
      <p:sp>
        <p:nvSpPr>
          <p:cNvPr id="18" name="出自【趣你的PPT】(微信:qunideppt)：最优质的PPT资源库"/>
          <p:cNvSpPr>
            <a:spLocks noEditPoints="1" noChangeArrowheads="1"/>
          </p:cNvSpPr>
          <p:nvPr/>
        </p:nvSpPr>
        <p:spPr bwMode="auto">
          <a:xfrm>
            <a:off x="2885533" y="1077254"/>
            <a:ext cx="282932" cy="304673"/>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8"/>
              <a:gd name="T157" fmla="*/ 0 h 160"/>
              <a:gd name="T158" fmla="*/ 148 w 148"/>
              <a:gd name="T159" fmla="*/ 160 h 16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defRPr>
            </a:lvl1pPr>
            <a:lvl2pPr marL="457200">
              <a:defRPr sz="1300">
                <a:solidFill>
                  <a:schemeClr val="tx1"/>
                </a:solidFill>
                <a:latin typeface="Arial" panose="020B0604020202020204" pitchFamily="34" charset="0"/>
              </a:defRPr>
            </a:lvl2pPr>
            <a:lvl3pPr marL="914400">
              <a:defRPr sz="1300">
                <a:solidFill>
                  <a:schemeClr val="tx1"/>
                </a:solidFill>
                <a:latin typeface="Arial" panose="020B0604020202020204" pitchFamily="34" charset="0"/>
              </a:defRPr>
            </a:lvl3pPr>
            <a:lvl4pPr marL="1371600">
              <a:defRPr sz="1300">
                <a:solidFill>
                  <a:schemeClr val="tx1"/>
                </a:solidFill>
                <a:latin typeface="Arial" panose="020B0604020202020204" pitchFamily="34" charset="0"/>
              </a:defRPr>
            </a:lvl4pPr>
            <a:lvl5pPr marL="1828800">
              <a:defRPr sz="1300">
                <a:solidFill>
                  <a:schemeClr val="tx1"/>
                </a:solidFill>
                <a:latin typeface="Arial" panose="020B0604020202020204" pitchFamily="34" charset="0"/>
              </a:defRPr>
            </a:lvl5pPr>
            <a:lvl6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6pPr>
            <a:lvl7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7pPr>
            <a:lvl8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8pPr>
            <a:lvl9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9pPr>
          </a:lstStyle>
          <a:p>
            <a:endParaRPr lang="zh-CN" altLang="zh-CN" sz="1065">
              <a:solidFill>
                <a:srgbClr val="FFFFFF"/>
              </a:solidFill>
              <a:latin typeface="微软雅黑" panose="020B0503020204020204" pitchFamily="34" charset="-122"/>
              <a:sym typeface="微软雅黑" panose="020B0503020204020204" pitchFamily="34" charset="-122"/>
            </a:endParaRPr>
          </a:p>
        </p:txBody>
      </p:sp>
      <p:sp>
        <p:nvSpPr>
          <p:cNvPr id="19" name="出自【趣你的PPT】(微信:qunideppt)：最优质的PPT资源库"/>
          <p:cNvSpPr>
            <a:spLocks noChangeArrowheads="1"/>
          </p:cNvSpPr>
          <p:nvPr/>
        </p:nvSpPr>
        <p:spPr bwMode="auto">
          <a:xfrm>
            <a:off x="2269221" y="2643930"/>
            <a:ext cx="1034576" cy="1034828"/>
          </a:xfrm>
          <a:prstGeom prst="rect">
            <a:avLst/>
          </a:prstGeom>
          <a:solidFill>
            <a:srgbClr val="EE49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出自【趣你的PPT】(微信:qunideppt)：最优质的PPT资源库"/>
          <p:cNvSpPr>
            <a:spLocks noChangeArrowheads="1"/>
          </p:cNvSpPr>
          <p:nvPr/>
        </p:nvSpPr>
        <p:spPr bwMode="auto">
          <a:xfrm>
            <a:off x="2477256" y="2830112"/>
            <a:ext cx="7576894" cy="1248171"/>
          </a:xfrm>
          <a:prstGeom prst="rect">
            <a:avLst/>
          </a:prstGeom>
          <a:noFill/>
          <a:ln w="19050" cap="flat" cmpd="sng">
            <a:solidFill>
              <a:srgbClr val="EE493F"/>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出自【趣你的PPT】(微信:qunideppt)：最优质的PPT资源库"/>
          <p:cNvSpPr>
            <a:spLocks noChangeArrowheads="1"/>
          </p:cNvSpPr>
          <p:nvPr/>
        </p:nvSpPr>
        <p:spPr bwMode="auto">
          <a:xfrm>
            <a:off x="3410609" y="2555131"/>
            <a:ext cx="6508209" cy="199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endParaRPr lang="zh-CN" altLang="en-US" sz="1400">
              <a:solidFill>
                <a:prstClr val="black"/>
              </a:solidFill>
              <a:latin typeface="微软雅黑" panose="020B0503020204020204" pitchFamily="34" charset="-122"/>
              <a:ea typeface="微软雅黑" panose="020B0503020204020204" pitchFamily="34" charset="-122"/>
            </a:endParaRPr>
          </a:p>
          <a:p>
            <a:pPr algn="just">
              <a:lnSpc>
                <a:spcPct val="150000"/>
              </a:lnSpc>
            </a:pPr>
            <a:r>
              <a:rPr lang="zh-CN" altLang="en-US" sz="1400">
                <a:solidFill>
                  <a:prstClr val="black"/>
                </a:solidFill>
                <a:latin typeface="微软雅黑" panose="020B0503020204020204" pitchFamily="34" charset="-122"/>
                <a:ea typeface="微软雅黑" panose="020B0503020204020204" pitchFamily="34" charset="-122"/>
              </a:rPr>
              <a:t>该原创</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模板来自公众号：趣你的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。我们制作的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教程视频</a:t>
            </a:r>
            <a:r>
              <a:rPr lang="en-US" altLang="zh-CN" sz="1400">
                <a:solidFill>
                  <a:prstClr val="black"/>
                </a:solidFill>
                <a:latin typeface="微软雅黑" panose="020B0503020204020204" pitchFamily="34" charset="-122"/>
                <a:ea typeface="微软雅黑" panose="020B0503020204020204" pitchFamily="34" charset="-122"/>
              </a:rPr>
              <a:t>《</a:t>
            </a:r>
            <a:r>
              <a:rPr lang="zh-CN" altLang="en-US" sz="1400">
                <a:solidFill>
                  <a:prstClr val="black"/>
                </a:solidFill>
                <a:latin typeface="微软雅黑" panose="020B0503020204020204" pitchFamily="34" charset="-122"/>
                <a:ea typeface="微软雅黑" panose="020B0503020204020204" pitchFamily="34" charset="-122"/>
              </a:rPr>
              <a:t>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，播放量已超过</a:t>
            </a:r>
            <a:r>
              <a:rPr lang="en-US" altLang="zh-CN" sz="1400">
                <a:solidFill>
                  <a:prstClr val="black"/>
                </a:solidFill>
                <a:latin typeface="微软雅黑" panose="020B0503020204020204" pitchFamily="34" charset="-122"/>
                <a:ea typeface="微软雅黑" panose="020B0503020204020204" pitchFamily="34" charset="-122"/>
              </a:rPr>
              <a:t>500</a:t>
            </a:r>
            <a:r>
              <a:rPr lang="zh-CN" altLang="en-US" sz="1400">
                <a:solidFill>
                  <a:prstClr val="black"/>
                </a:solidFill>
                <a:latin typeface="微软雅黑" panose="020B0503020204020204" pitchFamily="34" charset="-122"/>
                <a:ea typeface="微软雅黑" panose="020B0503020204020204" pitchFamily="34" charset="-122"/>
              </a:rPr>
              <a:t>万次。</a:t>
            </a:r>
          </a:p>
          <a:p>
            <a:pPr algn="just">
              <a:lnSpc>
                <a:spcPct val="150000"/>
              </a:lnSpc>
            </a:pPr>
            <a:r>
              <a:rPr lang="zh-CN" altLang="en-US" sz="1400">
                <a:solidFill>
                  <a:prstClr val="black"/>
                </a:solidFill>
                <a:latin typeface="微软雅黑" panose="020B0503020204020204" pitchFamily="34" charset="-122"/>
                <a:ea typeface="微软雅黑" panose="020B0503020204020204" pitchFamily="34" charset="-122"/>
              </a:rPr>
              <a:t>一不小心，就学会</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，快来加入我们。</a:t>
            </a:r>
          </a:p>
          <a:p>
            <a:pPr algn="just">
              <a:lnSpc>
                <a:spcPct val="150000"/>
              </a:lnSpc>
            </a:pPr>
            <a:endParaRPr lang="zh-CN" altLang="en-US" sz="1400">
              <a:solidFill>
                <a:prstClr val="black"/>
              </a:solidFill>
              <a:latin typeface="微软雅黑" panose="020B0503020204020204" pitchFamily="34" charset="-122"/>
              <a:ea typeface="微软雅黑" panose="020B0503020204020204" pitchFamily="34" charset="-122"/>
            </a:endParaRPr>
          </a:p>
          <a:p>
            <a:pPr algn="just">
              <a:lnSpc>
                <a:spcPct val="150000"/>
              </a:lnSpc>
            </a:pP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22" name="出自【趣你的PPT】(微信:qunideppt)：最优质的PPT资源库"/>
          <p:cNvSpPr>
            <a:spLocks noEditPoints="1" noChangeArrowheads="1"/>
          </p:cNvSpPr>
          <p:nvPr/>
        </p:nvSpPr>
        <p:spPr bwMode="auto">
          <a:xfrm>
            <a:off x="2457450" y="2849995"/>
            <a:ext cx="658118" cy="658107"/>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249" tIns="45625" rIns="91249" bIns="45625"/>
          <a:lstStyle/>
          <a:p>
            <a:endParaRPr lang="zh-CN" altLang="zh-CN" sz="2305">
              <a:solidFill>
                <a:srgbClr val="000000"/>
              </a:solidFill>
              <a:latin typeface="微软雅黑" panose="020B0503020204020204" pitchFamily="34" charset="-122"/>
              <a:sym typeface="微软雅黑" panose="020B0503020204020204" pitchFamily="34" charset="-122"/>
            </a:endParaRPr>
          </a:p>
        </p:txBody>
      </p:sp>
      <p:sp>
        <p:nvSpPr>
          <p:cNvPr id="23" name="出自【趣你的PPT】(微信:qunideppt)：最优质的PPT资源库"/>
          <p:cNvSpPr>
            <a:spLocks noChangeArrowheads="1"/>
          </p:cNvSpPr>
          <p:nvPr/>
        </p:nvSpPr>
        <p:spPr bwMode="auto">
          <a:xfrm>
            <a:off x="2269221" y="4417285"/>
            <a:ext cx="1034576" cy="1034828"/>
          </a:xfrm>
          <a:prstGeom prst="rect">
            <a:avLst/>
          </a:prstGeom>
          <a:solidFill>
            <a:srgbClr val="DE2223"/>
          </a:solidFill>
          <a:ln>
            <a:noFill/>
          </a:ln>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出自【趣你的PPT】(微信:qunideppt)：最优质的PPT资源库"/>
          <p:cNvSpPr>
            <a:spLocks noChangeArrowheads="1"/>
          </p:cNvSpPr>
          <p:nvPr/>
        </p:nvSpPr>
        <p:spPr bwMode="auto">
          <a:xfrm>
            <a:off x="2477256" y="4603467"/>
            <a:ext cx="7576894" cy="1248171"/>
          </a:xfrm>
          <a:prstGeom prst="rect">
            <a:avLst/>
          </a:prstGeom>
          <a:noFill/>
          <a:ln w="19050" cap="flat" cmpd="sng">
            <a:solidFill>
              <a:srgbClr val="EE493F"/>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出自【趣你的PPT】(微信:qunideppt)：最优质的PPT资源库"/>
          <p:cNvSpPr>
            <a:spLocks noChangeArrowheads="1"/>
          </p:cNvSpPr>
          <p:nvPr/>
        </p:nvSpPr>
        <p:spPr bwMode="auto">
          <a:xfrm>
            <a:off x="3424869" y="4366732"/>
            <a:ext cx="6508209" cy="199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endParaRPr lang="zh-CN" altLang="en-US" sz="1400">
              <a:solidFill>
                <a:prstClr val="black"/>
              </a:solidFill>
              <a:latin typeface="微软雅黑" panose="020B0503020204020204" pitchFamily="34" charset="-122"/>
              <a:ea typeface="微软雅黑" panose="020B0503020204020204" pitchFamily="34" charset="-122"/>
            </a:endParaRPr>
          </a:p>
          <a:p>
            <a:pPr algn="just">
              <a:lnSpc>
                <a:spcPct val="150000"/>
              </a:lnSpc>
            </a:pPr>
            <a:r>
              <a:rPr lang="zh-CN" altLang="en-US" sz="1400">
                <a:solidFill>
                  <a:prstClr val="black"/>
                </a:solidFill>
                <a:latin typeface="微软雅黑" panose="020B0503020204020204" pitchFamily="34" charset="-122"/>
                <a:ea typeface="微软雅黑" panose="020B0503020204020204" pitchFamily="34" charset="-122"/>
              </a:rPr>
              <a:t>该原创</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模板来自公众号：趣你的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。我们制作的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教程视频</a:t>
            </a:r>
            <a:r>
              <a:rPr lang="en-US" altLang="zh-CN" sz="1400">
                <a:solidFill>
                  <a:prstClr val="black"/>
                </a:solidFill>
                <a:latin typeface="微软雅黑" panose="020B0503020204020204" pitchFamily="34" charset="-122"/>
                <a:ea typeface="微软雅黑" panose="020B0503020204020204" pitchFamily="34" charset="-122"/>
              </a:rPr>
              <a:t>《</a:t>
            </a:r>
            <a:r>
              <a:rPr lang="zh-CN" altLang="en-US" sz="1400">
                <a:solidFill>
                  <a:prstClr val="black"/>
                </a:solidFill>
                <a:latin typeface="微软雅黑" panose="020B0503020204020204" pitchFamily="34" charset="-122"/>
                <a:ea typeface="微软雅黑" panose="020B0503020204020204" pitchFamily="34" charset="-122"/>
              </a:rPr>
              <a:t>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，播放量已超过</a:t>
            </a:r>
            <a:r>
              <a:rPr lang="en-US" altLang="zh-CN" sz="1400">
                <a:solidFill>
                  <a:prstClr val="black"/>
                </a:solidFill>
                <a:latin typeface="微软雅黑" panose="020B0503020204020204" pitchFamily="34" charset="-122"/>
                <a:ea typeface="微软雅黑" panose="020B0503020204020204" pitchFamily="34" charset="-122"/>
              </a:rPr>
              <a:t>500</a:t>
            </a:r>
            <a:r>
              <a:rPr lang="zh-CN" altLang="en-US" sz="1400">
                <a:solidFill>
                  <a:prstClr val="black"/>
                </a:solidFill>
                <a:latin typeface="微软雅黑" panose="020B0503020204020204" pitchFamily="34" charset="-122"/>
                <a:ea typeface="微软雅黑" panose="020B0503020204020204" pitchFamily="34" charset="-122"/>
              </a:rPr>
              <a:t>万次。</a:t>
            </a:r>
          </a:p>
          <a:p>
            <a:pPr algn="just">
              <a:lnSpc>
                <a:spcPct val="150000"/>
              </a:lnSpc>
            </a:pPr>
            <a:r>
              <a:rPr lang="zh-CN" altLang="en-US" sz="1400">
                <a:solidFill>
                  <a:prstClr val="black"/>
                </a:solidFill>
                <a:latin typeface="微软雅黑" panose="020B0503020204020204" pitchFamily="34" charset="-122"/>
                <a:ea typeface="微软雅黑" panose="020B0503020204020204" pitchFamily="34" charset="-122"/>
              </a:rPr>
              <a:t>一不小心，就学会</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，快来加入我们。</a:t>
            </a:r>
          </a:p>
          <a:p>
            <a:pPr algn="just">
              <a:lnSpc>
                <a:spcPct val="150000"/>
              </a:lnSpc>
            </a:pPr>
            <a:endParaRPr lang="zh-CN" altLang="en-US" sz="1400">
              <a:solidFill>
                <a:prstClr val="black"/>
              </a:solidFill>
              <a:latin typeface="微软雅黑" panose="020B0503020204020204" pitchFamily="34" charset="-122"/>
              <a:ea typeface="微软雅黑" panose="020B0503020204020204" pitchFamily="34" charset="-122"/>
            </a:endParaRPr>
          </a:p>
          <a:p>
            <a:pPr algn="just">
              <a:lnSpc>
                <a:spcPct val="150000"/>
              </a:lnSpc>
            </a:pP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26" name="出自【趣你的PPT】(微信:qunideppt)：最优质的PPT资源库"/>
          <p:cNvSpPr>
            <a:spLocks noEditPoints="1" noChangeArrowheads="1"/>
          </p:cNvSpPr>
          <p:nvPr/>
        </p:nvSpPr>
        <p:spPr bwMode="auto">
          <a:xfrm>
            <a:off x="2439109" y="4649332"/>
            <a:ext cx="694799" cy="52326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23"/>
              <a:gd name="T130" fmla="*/ 0 h 1114"/>
              <a:gd name="T131" fmla="*/ 1423 w 1423"/>
              <a:gd name="T132" fmla="*/ 1114 h 11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269" tIns="45636" rIns="91269" bIns="45636"/>
          <a:lstStyle/>
          <a:p>
            <a:endParaRPr lang="zh-CN" altLang="zh-CN" sz="1595">
              <a:solidFill>
                <a:srgbClr val="000000"/>
              </a:solidFill>
              <a:latin typeface="微软雅黑" panose="020B0503020204020204" pitchFamily="34" charset="-122"/>
              <a:sym typeface="微软雅黑" panose="020B0503020204020204" pitchFamily="34" charset="-122"/>
            </a:endParaRP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par>
                                <p:cTn id="12" presetID="8" presetClass="emph" presetSubtype="0" repeatCount="indefinite" fill="hold" grpId="1" nodeType="withEffect">
                                  <p:stCondLst>
                                    <p:cond delay="0"/>
                                  </p:stCondLst>
                                  <p:childTnLst>
                                    <p:animRot by="21600000">
                                      <p:cBhvr>
                                        <p:cTn id="13" dur="2000" fill="hold"/>
                                        <p:tgtEl>
                                          <p:spTgt spid="17"/>
                                        </p:tgtEl>
                                        <p:attrNameLst>
                                          <p:attrName>r</p:attrName>
                                        </p:attrNameLst>
                                      </p:cBhvr>
                                    </p:animRo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50"/>
                                        <p:tgtEl>
                                          <p:spTgt spid="18"/>
                                        </p:tgtEl>
                                      </p:cBhvr>
                                    </p:animEffect>
                                  </p:childTnLst>
                                </p:cTn>
                              </p:par>
                              <p:par>
                                <p:cTn id="17" presetID="8" presetClass="emph" presetSubtype="0" repeatCount="indefinite" fill="hold" grpId="1" nodeType="withEffect">
                                  <p:stCondLst>
                                    <p:cond delay="0"/>
                                  </p:stCondLst>
                                  <p:childTnLst>
                                    <p:animRot by="-21600000">
                                      <p:cBhvr>
                                        <p:cTn id="18" dur="2000" fill="hold"/>
                                        <p:tgtEl>
                                          <p:spTgt spid="18"/>
                                        </p:tgtEl>
                                        <p:attrNameLst>
                                          <p:attrName>r</p:attrName>
                                        </p:attrNameLst>
                                      </p:cBhvr>
                                    </p:animRo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par>
                          <p:cTn id="27" fill="hold">
                            <p:stCondLst>
                              <p:cond delay="4000"/>
                            </p:stCondLst>
                            <p:childTnLst>
                              <p:par>
                                <p:cTn id="28" presetID="4" presetClass="entr" presetSubtype="32"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ox(out)">
                                      <p:cBhvr>
                                        <p:cTn id="30" dur="1000"/>
                                        <p:tgtEl>
                                          <p:spTgt spid="19"/>
                                        </p:tgtEl>
                                      </p:cBhvr>
                                    </p:animEffect>
                                  </p:childTnLst>
                                </p:cTn>
                              </p:par>
                            </p:childTnLst>
                          </p:cTn>
                        </p:par>
                        <p:par>
                          <p:cTn id="31" fill="hold">
                            <p:stCondLst>
                              <p:cond delay="5000"/>
                            </p:stCondLst>
                            <p:childTnLst>
                              <p:par>
                                <p:cTn id="32" presetID="53" presetClass="entr" presetSubtype="16"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childTnLst>
                          </p:cTn>
                        </p:par>
                        <p:par>
                          <p:cTn id="37" fill="hold">
                            <p:stCondLst>
                              <p:cond delay="5500"/>
                            </p:stCondLst>
                            <p:childTnLst>
                              <p:par>
                                <p:cTn id="38" presetID="22" presetClass="entr" presetSubtype="8"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par>
                          <p:cTn id="41" fill="hold">
                            <p:stCondLst>
                              <p:cond delay="6000"/>
                            </p:stCondLst>
                            <p:childTnLst>
                              <p:par>
                                <p:cTn id="42" presetID="22" presetClass="entr" presetSubtype="8"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par>
                          <p:cTn id="45" fill="hold">
                            <p:stCondLst>
                              <p:cond delay="6500"/>
                            </p:stCondLst>
                            <p:childTnLst>
                              <p:par>
                                <p:cTn id="46" presetID="4" presetClass="entr" presetSubtype="32"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ox(out)">
                                      <p:cBhvr>
                                        <p:cTn id="48" dur="1000"/>
                                        <p:tgtEl>
                                          <p:spTgt spid="23"/>
                                        </p:tgtEl>
                                      </p:cBhvr>
                                    </p:animEffect>
                                  </p:childTnLst>
                                </p:cTn>
                              </p:par>
                            </p:childTnLst>
                          </p:cTn>
                        </p:par>
                        <p:par>
                          <p:cTn id="49" fill="hold">
                            <p:stCondLst>
                              <p:cond delay="7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250"/>
                                        <p:tgtEl>
                                          <p:spTgt spid="26"/>
                                        </p:tgtEl>
                                      </p:cBhvr>
                                    </p:animEffect>
                                  </p:childTnLst>
                                </p:cTn>
                              </p:par>
                              <p:par>
                                <p:cTn id="53" presetID="26" presetClass="emph" presetSubtype="0" repeatCount="2000" fill="hold" grpId="1" nodeType="withEffect">
                                  <p:stCondLst>
                                    <p:cond delay="0"/>
                                  </p:stCondLst>
                                  <p:childTnLst>
                                    <p:animEffect transition="out" filter="fade">
                                      <p:cBhvr>
                                        <p:cTn id="54" dur="500" tmFilter="0, 0; .2, .5; .8, .5; 1, 0"/>
                                        <p:tgtEl>
                                          <p:spTgt spid="26"/>
                                        </p:tgtEl>
                                      </p:cBhvr>
                                    </p:animEffect>
                                    <p:animScale>
                                      <p:cBhvr>
                                        <p:cTn id="55" dur="250" autoRev="1" fill="hold"/>
                                        <p:tgtEl>
                                          <p:spTgt spid="26"/>
                                        </p:tgtEl>
                                      </p:cBhvr>
                                      <p:by x="105000" y="105000"/>
                                    </p:animScale>
                                  </p:childTnLst>
                                </p:cTn>
                              </p:par>
                            </p:childTnLst>
                          </p:cTn>
                        </p:par>
                        <p:par>
                          <p:cTn id="56" fill="hold">
                            <p:stCondLst>
                              <p:cond delay="8500"/>
                            </p:stCondLst>
                            <p:childTnLst>
                              <p:par>
                                <p:cTn id="57" presetID="22" presetClass="entr" presetSubtype="8"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500"/>
                                        <p:tgtEl>
                                          <p:spTgt spid="24"/>
                                        </p:tgtEl>
                                      </p:cBhvr>
                                    </p:animEffect>
                                  </p:childTnLst>
                                </p:cTn>
                              </p:par>
                            </p:childTnLst>
                          </p:cTn>
                        </p:par>
                        <p:par>
                          <p:cTn id="60" fill="hold">
                            <p:stCondLst>
                              <p:cond delay="90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p:bldP spid="17" grpId="0" animBg="1"/>
      <p:bldP spid="17" grpId="1" animBg="1"/>
      <p:bldP spid="18" grpId="0" animBg="1"/>
      <p:bldP spid="18" grpId="1" animBg="1"/>
      <p:bldP spid="19" grpId="0" animBg="1"/>
      <p:bldP spid="20" grpId="0" animBg="1"/>
      <p:bldP spid="21" grpId="0"/>
      <p:bldP spid="22" grpId="0" animBg="1"/>
      <p:bldP spid="23" grpId="0" animBg="1"/>
      <p:bldP spid="24" grpId="0" animBg="1"/>
      <p:bldP spid="25" grpId="0"/>
      <p:bldP spid="26" grpId="0" animBg="1"/>
      <p:bldP spid="2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109234"/>
      </p:ext>
    </p:extLst>
  </p:cSld>
  <p:clrMapOvr>
    <a:masterClrMapping/>
  </p:clrMapOvr>
  <p:transition spd="slow" advClick="0" advTm="3000">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6" name="出自【趣你的PPT】(微信:qunideppt)：最优质的PPT资源库" descr="C:\Users\c247\Desktop\4월 아이콘\1종 교육 아이콘_0024(비토피티)\asavito_i0024\e4_1.png"/>
          <p:cNvPicPr>
            <a:picLocks noChangeAspect="1" noChangeArrowheads="1"/>
          </p:cNvPicPr>
          <p:nvPr/>
        </p:nvPicPr>
        <p:blipFill>
          <a:blip r:embed="rId2"/>
          <a:srcRect/>
          <a:stretch>
            <a:fillRect/>
          </a:stretch>
        </p:blipFill>
        <p:spPr bwMode="auto">
          <a:xfrm>
            <a:off x="844719" y="3567356"/>
            <a:ext cx="685482" cy="73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出自【趣你的PPT】(微信:qunideppt)：最优质的PPT资源库" descr="D:\비토피티\vito_작업\201101\20110119\car\car icon\M1.png"/>
          <p:cNvPicPr>
            <a:picLocks noChangeAspect="1" noChangeArrowheads="1"/>
          </p:cNvPicPr>
          <p:nvPr/>
        </p:nvPicPr>
        <p:blipFill>
          <a:blip r:embed="rId3"/>
          <a:srcRect/>
          <a:stretch>
            <a:fillRect/>
          </a:stretch>
        </p:blipFill>
        <p:spPr bwMode="auto">
          <a:xfrm>
            <a:off x="9385637" y="3547877"/>
            <a:ext cx="687329" cy="6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出自【趣你的PPT】(微信:qunideppt)：最优质的PPT资源库" descr="D:\비토피티\vito_작업\201101\20110119\car\car icon\CAR04.png"/>
          <p:cNvPicPr>
            <a:picLocks noChangeAspect="1" noChangeArrowheads="1"/>
          </p:cNvPicPr>
          <p:nvPr/>
        </p:nvPicPr>
        <p:blipFill>
          <a:blip r:embed="rId4"/>
          <a:srcRect/>
          <a:stretch>
            <a:fillRect/>
          </a:stretch>
        </p:blipFill>
        <p:spPr bwMode="auto">
          <a:xfrm>
            <a:off x="3257743" y="2772970"/>
            <a:ext cx="833008" cy="5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出自【趣你的PPT】(微信:qunideppt)：最优质的PPT资源库" descr="D:\비토피티\vito_작업\201101\20110119\car\car icon\CAR05.png"/>
          <p:cNvPicPr>
            <a:picLocks noChangeAspect="1" noChangeArrowheads="1"/>
          </p:cNvPicPr>
          <p:nvPr/>
        </p:nvPicPr>
        <p:blipFill>
          <a:blip r:embed="rId5"/>
          <a:srcRect/>
          <a:stretch>
            <a:fillRect/>
          </a:stretch>
        </p:blipFill>
        <p:spPr bwMode="auto">
          <a:xfrm>
            <a:off x="10532948" y="3635362"/>
            <a:ext cx="795034" cy="64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出自【趣你的PPT】(微信:qunideppt)：最优质的PPT资源库" descr="D:\비토피티\vito_작업\201101\20110119\car\car icon\CAR08.png"/>
          <p:cNvPicPr>
            <a:picLocks noChangeAspect="1" noChangeArrowheads="1"/>
          </p:cNvPicPr>
          <p:nvPr/>
        </p:nvPicPr>
        <p:blipFill>
          <a:blip r:embed="rId6"/>
          <a:srcRect/>
          <a:stretch>
            <a:fillRect/>
          </a:stretch>
        </p:blipFill>
        <p:spPr bwMode="auto">
          <a:xfrm>
            <a:off x="6812331" y="2810950"/>
            <a:ext cx="920559" cy="43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出自【趣你的PPT】(微信:qunideppt)：最优质的PPT资源库" descr="D:\비토피티\vito_작업\201101\20110119\car\car icon\CAR11.png"/>
          <p:cNvPicPr>
            <a:picLocks noChangeAspect="1" noChangeArrowheads="1"/>
          </p:cNvPicPr>
          <p:nvPr/>
        </p:nvPicPr>
        <p:blipFill>
          <a:blip r:embed="rId7"/>
          <a:srcRect/>
          <a:stretch>
            <a:fillRect/>
          </a:stretch>
        </p:blipFill>
        <p:spPr bwMode="auto">
          <a:xfrm>
            <a:off x="8036620" y="2737623"/>
            <a:ext cx="817558" cy="5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出自【趣你的PPT】(微信:qunideppt)：最优质的PPT资源库" descr="D:\비토피티\vito_작업\201101\20110119\car\car icon\CAR03.png"/>
          <p:cNvPicPr>
            <a:picLocks noChangeAspect="1" noChangeArrowheads="1"/>
          </p:cNvPicPr>
          <p:nvPr/>
        </p:nvPicPr>
        <p:blipFill>
          <a:blip r:embed="rId8"/>
          <a:srcRect/>
          <a:stretch>
            <a:fillRect/>
          </a:stretch>
        </p:blipFill>
        <p:spPr bwMode="auto">
          <a:xfrm>
            <a:off x="5677680" y="2772970"/>
            <a:ext cx="849745" cy="5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出自【趣你的PPT】(微信:qunideppt)：最优质的PPT资源库" descr="D:\비토피티\vito_작업\201101\20110119\car\car icon\CAR3.png"/>
          <p:cNvPicPr>
            <a:picLocks noChangeAspect="1" noChangeArrowheads="1"/>
          </p:cNvPicPr>
          <p:nvPr/>
        </p:nvPicPr>
        <p:blipFill>
          <a:blip r:embed="rId9"/>
          <a:srcRect/>
          <a:stretch>
            <a:fillRect/>
          </a:stretch>
        </p:blipFill>
        <p:spPr bwMode="auto">
          <a:xfrm>
            <a:off x="803360" y="2790994"/>
            <a:ext cx="875496" cy="47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出自【趣你的PPT】(微信:qunideppt)：最优质的PPT资源库" descr="D:\비토피티\vito_작업\201101\20110119\car\car icon\CAR2.png"/>
          <p:cNvPicPr>
            <a:picLocks noChangeAspect="1" noChangeArrowheads="1"/>
          </p:cNvPicPr>
          <p:nvPr/>
        </p:nvPicPr>
        <p:blipFill>
          <a:blip r:embed="rId10"/>
          <a:srcRect/>
          <a:stretch>
            <a:fillRect/>
          </a:stretch>
        </p:blipFill>
        <p:spPr bwMode="auto">
          <a:xfrm>
            <a:off x="9120260" y="2752673"/>
            <a:ext cx="1017117" cy="55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出自【趣你的PPT】(微信:qunideppt)：最优质的PPT资源库" descr="D:\비토피티\vito_작업\201101\20110119\car\car icon\CAR4.png"/>
          <p:cNvPicPr>
            <a:picLocks noChangeAspect="1" noChangeArrowheads="1"/>
          </p:cNvPicPr>
          <p:nvPr/>
        </p:nvPicPr>
        <p:blipFill>
          <a:blip r:embed="rId11"/>
          <a:srcRect/>
          <a:stretch>
            <a:fillRect/>
          </a:stretch>
        </p:blipFill>
        <p:spPr bwMode="auto">
          <a:xfrm>
            <a:off x="4375657" y="2748934"/>
            <a:ext cx="1017117" cy="55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出自【趣你的PPT】(微信:qunideppt)：最优质的PPT资源库" descr="D:\비토피티\vito_작업\201101\20110119\car\car icon\3.png"/>
          <p:cNvPicPr>
            <a:picLocks noChangeAspect="1" noChangeArrowheads="1"/>
          </p:cNvPicPr>
          <p:nvPr/>
        </p:nvPicPr>
        <p:blipFill>
          <a:blip r:embed="rId12"/>
          <a:srcRect/>
          <a:stretch>
            <a:fillRect/>
          </a:stretch>
        </p:blipFill>
        <p:spPr bwMode="auto">
          <a:xfrm>
            <a:off x="10422281" y="2576174"/>
            <a:ext cx="1016369" cy="90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出自【趣你的PPT】(微信:qunideppt)：最优质的PPT资源库" descr="D:\비토피티\vito_작업\201101\20110119\car\car icon\9.png"/>
          <p:cNvPicPr>
            <a:picLocks noChangeAspect="1" noChangeArrowheads="1"/>
          </p:cNvPicPr>
          <p:nvPr/>
        </p:nvPicPr>
        <p:blipFill>
          <a:blip r:embed="rId13"/>
          <a:srcRect/>
          <a:stretch>
            <a:fillRect/>
          </a:stretch>
        </p:blipFill>
        <p:spPr bwMode="auto">
          <a:xfrm>
            <a:off x="1890466" y="3672983"/>
            <a:ext cx="10064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出自【趣你的PPT】(微信:qunideppt)：最优质的PPT资源库" descr="D:\비토피티\vito_작업\201101\20110119\car\car icon\C01.png"/>
          <p:cNvPicPr>
            <a:picLocks noChangeAspect="1" noChangeArrowheads="1"/>
          </p:cNvPicPr>
          <p:nvPr/>
        </p:nvPicPr>
        <p:blipFill>
          <a:blip r:embed="rId14"/>
          <a:srcRect/>
          <a:stretch>
            <a:fillRect/>
          </a:stretch>
        </p:blipFill>
        <p:spPr bwMode="auto">
          <a:xfrm>
            <a:off x="1963762" y="2763957"/>
            <a:ext cx="1009075" cy="52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出自【趣你的PPT】(微信:qunideppt)：最优质的PPT资源库" descr="아3.png"/>
          <p:cNvPicPr>
            <a:picLocks noChangeAspect="1"/>
          </p:cNvPicPr>
          <p:nvPr/>
        </p:nvPicPr>
        <p:blipFill>
          <a:blip r:embed="rId15"/>
          <a:stretch>
            <a:fillRect/>
          </a:stretch>
        </p:blipFill>
        <p:spPr>
          <a:xfrm>
            <a:off x="7069462" y="3360881"/>
            <a:ext cx="577221" cy="920685"/>
          </a:xfrm>
          <a:prstGeom prst="rect">
            <a:avLst/>
          </a:prstGeom>
          <a:effectLst>
            <a:outerShdw blurRad="25400" dist="12700" dir="2700000" algn="tl" rotWithShape="0">
              <a:prstClr val="black">
                <a:alpha val="40000"/>
              </a:prstClr>
            </a:outerShdw>
            <a:reflection blurRad="6350" stA="52000" endA="300" endPos="35000" dir="5400000" sy="-100000" algn="bl" rotWithShape="0"/>
          </a:effectLst>
        </p:spPr>
      </p:pic>
      <p:pic>
        <p:nvPicPr>
          <p:cNvPr id="68" name="出自【趣你的PPT】(微信:qunideppt)：最优质的PPT资源库" descr="비주얼20.png"/>
          <p:cNvPicPr>
            <a:picLocks noChangeAspect="1"/>
          </p:cNvPicPr>
          <p:nvPr/>
        </p:nvPicPr>
        <p:blipFill>
          <a:blip r:embed="rId16"/>
          <a:srcRect/>
          <a:stretch>
            <a:fillRect/>
          </a:stretch>
        </p:blipFill>
        <p:spPr bwMode="auto">
          <a:xfrm>
            <a:off x="951058" y="4539369"/>
            <a:ext cx="488151" cy="85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出自【趣你的PPT】(微信:qunideppt)：最优质的PPT资源库" descr="11.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028928" y="3465358"/>
            <a:ext cx="1290637"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出自【趣你的PPT】(微信:qunideppt)：最优质的PPT资源库" descr="0006.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556675" y="3444309"/>
            <a:ext cx="11525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出自【趣你的PPT】(微信:qunideppt)：最优质的PPT资源库" descr="24.png"/>
          <p:cNvPicPr>
            <a:picLocks noChangeAspect="1"/>
          </p:cNvPicPr>
          <p:nvPr/>
        </p:nvPicPr>
        <p:blipFill>
          <a:blip r:embed="rId19"/>
          <a:srcRect/>
          <a:stretch>
            <a:fillRect/>
          </a:stretch>
        </p:blipFill>
        <p:spPr bwMode="auto">
          <a:xfrm>
            <a:off x="4570204" y="3486181"/>
            <a:ext cx="663112" cy="85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出自【趣你的PPT】(微信:qunideppt)：最优质的PPT资源库" descr="3.png"/>
          <p:cNvPicPr>
            <a:picLocks noChangeAspect="1"/>
          </p:cNvPicPr>
          <p:nvPr/>
        </p:nvPicPr>
        <p:blipFill>
          <a:blip r:embed="rId20"/>
          <a:srcRect/>
          <a:stretch>
            <a:fillRect/>
          </a:stretch>
        </p:blipFill>
        <p:spPr bwMode="auto">
          <a:xfrm>
            <a:off x="1958321" y="4613527"/>
            <a:ext cx="702783" cy="7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出自【趣你的PPT】(微信:qunideppt)：最优质的PPT资源库" descr="45.png"/>
          <p:cNvPicPr>
            <a:picLocks noChangeAspect="1"/>
          </p:cNvPicPr>
          <p:nvPr/>
        </p:nvPicPr>
        <p:blipFill>
          <a:blip r:embed="rId21"/>
          <a:srcRect/>
          <a:stretch>
            <a:fillRect/>
          </a:stretch>
        </p:blipFill>
        <p:spPr bwMode="auto">
          <a:xfrm>
            <a:off x="8055811" y="3482987"/>
            <a:ext cx="784683" cy="78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出自【趣你的PPT】(微信:qunideppt)：最优质的PPT资源库" descr="20.png"/>
          <p:cNvPicPr>
            <a:picLocks noChangeAspect="1"/>
          </p:cNvPicPr>
          <p:nvPr/>
        </p:nvPicPr>
        <p:blipFill>
          <a:blip r:embed="rId22"/>
          <a:srcRect/>
          <a:stretch>
            <a:fillRect/>
          </a:stretch>
        </p:blipFill>
        <p:spPr bwMode="auto">
          <a:xfrm>
            <a:off x="3242383" y="4539369"/>
            <a:ext cx="724259" cy="81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出自【趣你的PPT】(微信:qunideppt)：最优质的PPT资源库" descr="27.png"/>
          <p:cNvPicPr>
            <a:picLocks noChangeAspect="1"/>
          </p:cNvPicPr>
          <p:nvPr/>
        </p:nvPicPr>
        <p:blipFill>
          <a:blip r:embed="rId23"/>
          <a:srcRect/>
          <a:stretch>
            <a:fillRect/>
          </a:stretch>
        </p:blipFill>
        <p:spPr bwMode="auto">
          <a:xfrm>
            <a:off x="859314" y="5840830"/>
            <a:ext cx="7635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出自【趣你的PPT】(微信:qunideppt)：最优质的PPT资源库" descr="36.png"/>
          <p:cNvPicPr>
            <a:picLocks noChangeAspect="1"/>
          </p:cNvPicPr>
          <p:nvPr/>
        </p:nvPicPr>
        <p:blipFill>
          <a:blip r:embed="rId24"/>
          <a:srcRect/>
          <a:stretch>
            <a:fillRect/>
          </a:stretch>
        </p:blipFill>
        <p:spPr bwMode="auto">
          <a:xfrm>
            <a:off x="1919331" y="5817017"/>
            <a:ext cx="86518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出自【趣你的PPT】(微信:qunideppt)：最优质的PPT资源库" descr="3.png"/>
          <p:cNvPicPr>
            <a:picLocks noChangeAspect="1"/>
          </p:cNvPicPr>
          <p:nvPr/>
        </p:nvPicPr>
        <p:blipFill>
          <a:blip r:embed="rId25"/>
          <a:srcRect/>
          <a:stretch>
            <a:fillRect/>
          </a:stretch>
        </p:blipFill>
        <p:spPr bwMode="auto">
          <a:xfrm>
            <a:off x="5836900" y="4451623"/>
            <a:ext cx="53181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出自【趣你的PPT】(微信:qunideppt)：最优质的PPT资源库" descr="2.png"/>
          <p:cNvPicPr>
            <a:picLocks noChangeAspect="1"/>
          </p:cNvPicPr>
          <p:nvPr/>
        </p:nvPicPr>
        <p:blipFill>
          <a:blip r:embed="rId26"/>
          <a:stretch>
            <a:fillRect/>
          </a:stretch>
        </p:blipFill>
        <p:spPr>
          <a:xfrm>
            <a:off x="3164410" y="5709504"/>
            <a:ext cx="1019674" cy="777438"/>
          </a:xfrm>
          <a:prstGeom prst="rect">
            <a:avLst/>
          </a:prstGeom>
          <a:effectLst>
            <a:outerShdw blurRad="50800" dist="38100" dir="2700000" algn="tl" rotWithShape="0">
              <a:prstClr val="black">
                <a:alpha val="40000"/>
              </a:prstClr>
            </a:outerShdw>
          </a:effectLst>
        </p:spPr>
      </p:pic>
      <p:pic>
        <p:nvPicPr>
          <p:cNvPr id="99" name="出自【趣你的PPT】(微信:qunideppt)：最优质的PPT资源库" descr="2.png"/>
          <p:cNvPicPr>
            <a:picLocks noChangeAspect="1"/>
          </p:cNvPicPr>
          <p:nvPr/>
        </p:nvPicPr>
        <p:blipFill>
          <a:blip r:embed="rId27"/>
          <a:srcRect/>
          <a:stretch>
            <a:fillRect/>
          </a:stretch>
        </p:blipFill>
        <p:spPr bwMode="auto">
          <a:xfrm>
            <a:off x="8083350" y="4567465"/>
            <a:ext cx="8509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出自【趣你的PPT】(微信:qunideppt)：最优质的PPT资源库" descr="17.png"/>
          <p:cNvPicPr>
            <a:picLocks noChangeAspect="1"/>
          </p:cNvPicPr>
          <p:nvPr/>
        </p:nvPicPr>
        <p:blipFill>
          <a:blip r:embed="rId28"/>
          <a:srcRect/>
          <a:stretch>
            <a:fillRect/>
          </a:stretch>
        </p:blipFill>
        <p:spPr bwMode="auto">
          <a:xfrm>
            <a:off x="6894523" y="4576700"/>
            <a:ext cx="9271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出自【趣你的PPT】(微信:qunideppt)：最优质的PPT资源库" descr="6.png"/>
          <p:cNvPicPr>
            <a:picLocks noChangeAspect="1"/>
          </p:cNvPicPr>
          <p:nvPr/>
        </p:nvPicPr>
        <p:blipFill>
          <a:blip r:embed="rId29"/>
          <a:srcRect/>
          <a:stretch>
            <a:fillRect/>
          </a:stretch>
        </p:blipFill>
        <p:spPr bwMode="auto">
          <a:xfrm>
            <a:off x="4570204" y="4567465"/>
            <a:ext cx="59531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出自【趣你的PPT】(微信:qunideppt)：最优质的PPT资源库" descr="C:\Users\c216\Desktop\아이콘\17.png"/>
          <p:cNvPicPr>
            <a:picLocks noChangeAspect="1" noChangeArrowheads="1"/>
          </p:cNvPicPr>
          <p:nvPr/>
        </p:nvPicPr>
        <p:blipFill>
          <a:blip r:embed="rId30"/>
          <a:srcRect/>
          <a:stretch>
            <a:fillRect/>
          </a:stretch>
        </p:blipFill>
        <p:spPr bwMode="auto">
          <a:xfrm>
            <a:off x="10435871" y="4442469"/>
            <a:ext cx="892111" cy="91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出自【趣你的PPT】(微信:qunideppt)：最优质的PPT资源库" descr="돈2.png"/>
          <p:cNvPicPr>
            <a:picLocks noChangeAspect="1"/>
          </p:cNvPicPr>
          <p:nvPr/>
        </p:nvPicPr>
        <p:blipFill>
          <a:blip r:embed="rId31"/>
          <a:stretch>
            <a:fillRect/>
          </a:stretch>
        </p:blipFill>
        <p:spPr>
          <a:xfrm>
            <a:off x="9427523" y="4545841"/>
            <a:ext cx="567807" cy="788407"/>
          </a:xfrm>
          <a:prstGeom prst="rect">
            <a:avLst/>
          </a:prstGeom>
          <a:effectLst>
            <a:outerShdw blurRad="50800" dist="38100" dir="2700000" algn="tl" rotWithShape="0">
              <a:prstClr val="black">
                <a:alpha val="40000"/>
              </a:prstClr>
            </a:outerShdw>
          </a:effectLst>
        </p:spPr>
      </p:pic>
      <p:pic>
        <p:nvPicPr>
          <p:cNvPr id="107" name="出自【趣你的PPT】(微信:qunideppt)：最优质的PPT资源库" descr="26.png"/>
          <p:cNvPicPr>
            <a:picLocks noChangeAspect="1"/>
          </p:cNvPicPr>
          <p:nvPr/>
        </p:nvPicPr>
        <p:blipFill>
          <a:blip r:embed="rId32"/>
          <a:srcRect/>
          <a:stretch>
            <a:fillRect/>
          </a:stretch>
        </p:blipFill>
        <p:spPr bwMode="auto">
          <a:xfrm>
            <a:off x="6884661" y="5840830"/>
            <a:ext cx="889678" cy="61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出自【趣你的PPT】(微信:qunideppt)：最优质的PPT资源库" descr="27.png"/>
          <p:cNvPicPr>
            <a:picLocks noChangeAspect="1"/>
          </p:cNvPicPr>
          <p:nvPr/>
        </p:nvPicPr>
        <p:blipFill>
          <a:blip r:embed="rId33"/>
          <a:srcRect/>
          <a:stretch>
            <a:fillRect/>
          </a:stretch>
        </p:blipFill>
        <p:spPr bwMode="auto">
          <a:xfrm>
            <a:off x="9385637" y="5817017"/>
            <a:ext cx="829316" cy="69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出自【趣你的PPT】(微信:qunideppt)：最优质的PPT资源库" descr="56.png"/>
          <p:cNvPicPr>
            <a:picLocks noChangeAspect="1"/>
          </p:cNvPicPr>
          <p:nvPr/>
        </p:nvPicPr>
        <p:blipFill>
          <a:blip r:embed="rId34"/>
          <a:srcRect/>
          <a:stretch>
            <a:fillRect/>
          </a:stretch>
        </p:blipFill>
        <p:spPr bwMode="auto">
          <a:xfrm>
            <a:off x="8156407" y="5792924"/>
            <a:ext cx="823279" cy="73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出自【趣你的PPT】(微信:qunideppt)：最优质的PPT资源库" descr="52.png"/>
          <p:cNvPicPr>
            <a:picLocks noChangeAspect="1"/>
          </p:cNvPicPr>
          <p:nvPr/>
        </p:nvPicPr>
        <p:blipFill>
          <a:blip r:embed="rId35"/>
          <a:srcRect/>
          <a:stretch>
            <a:fillRect/>
          </a:stretch>
        </p:blipFill>
        <p:spPr bwMode="auto">
          <a:xfrm>
            <a:off x="4506944" y="5759867"/>
            <a:ext cx="11303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出自【趣你的PPT】(微信:qunideppt)：最优质的PPT资源库" descr="56.png"/>
          <p:cNvPicPr>
            <a:picLocks noChangeAspect="1"/>
          </p:cNvPicPr>
          <p:nvPr/>
        </p:nvPicPr>
        <p:blipFill>
          <a:blip r:embed="rId36"/>
          <a:srcRect/>
          <a:stretch>
            <a:fillRect/>
          </a:stretch>
        </p:blipFill>
        <p:spPr bwMode="auto">
          <a:xfrm>
            <a:off x="5807934" y="5792924"/>
            <a:ext cx="737175" cy="66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出自【趣你的PPT】(微信:qunideppt)：最优质的PPT资源库" descr="11.png"/>
          <p:cNvPicPr>
            <a:picLocks noChangeAspect="1"/>
          </p:cNvPicPr>
          <p:nvPr/>
        </p:nvPicPr>
        <p:blipFill>
          <a:blip r:embed="rId37"/>
          <a:srcRect/>
          <a:stretch>
            <a:fillRect/>
          </a:stretch>
        </p:blipFill>
        <p:spPr bwMode="auto">
          <a:xfrm>
            <a:off x="10239403" y="5521189"/>
            <a:ext cx="1382124" cy="132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52出自【趣你的PPT】(微信:qunideppt)：最优质的PPT资源库"/>
          <p:cNvGrpSpPr/>
          <p:nvPr/>
        </p:nvGrpSpPr>
        <p:grpSpPr>
          <a:xfrm>
            <a:off x="745469" y="445960"/>
            <a:ext cx="10635290" cy="1835106"/>
            <a:chOff x="852709" y="5009914"/>
            <a:chExt cx="10635290" cy="1835106"/>
          </a:xfrm>
        </p:grpSpPr>
        <p:sp>
          <p:nvSpPr>
            <p:cNvPr id="54" name="出自【趣你的PPT】(微信:qunideppt)：最优质的PPT资源库"/>
            <p:cNvSpPr>
              <a:spLocks noChangeArrowheads="1"/>
            </p:cNvSpPr>
            <p:nvPr/>
          </p:nvSpPr>
          <p:spPr bwMode="auto">
            <a:xfrm>
              <a:off x="852709" y="5009914"/>
              <a:ext cx="10635290" cy="1835106"/>
            </a:xfrm>
            <a:prstGeom prst="rect">
              <a:avLst/>
            </a:prstGeom>
            <a:solidFill>
              <a:schemeClr val="tx1">
                <a:lumMod val="85000"/>
                <a:lumOff val="15000"/>
              </a:schemeClr>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出自【趣你的PPT】(微信:qunideppt)：最优质的PPT资源库"/>
            <p:cNvSpPr txBox="1"/>
            <p:nvPr/>
          </p:nvSpPr>
          <p:spPr>
            <a:xfrm>
              <a:off x="2664152" y="5225071"/>
              <a:ext cx="7012403" cy="1446550"/>
            </a:xfrm>
            <a:prstGeom prst="rect">
              <a:avLst/>
            </a:prstGeom>
            <a:noFill/>
          </p:spPr>
          <p:txBody>
            <a:bodyPr wrap="square" rtlCol="0">
              <a:spAutoFit/>
            </a:bodyPr>
            <a:lstStyle/>
            <a:p>
              <a:pPr algn="just"/>
              <a:r>
                <a:rPr lang="zh-CN" altLang="en-US" sz="8800" b="1" dirty="0">
                  <a:solidFill>
                    <a:prstClr val="white"/>
                  </a:solidFill>
                  <a:latin typeface="微软雅黑" panose="020B0503020204020204" pitchFamily="34" charset="-122"/>
                  <a:ea typeface="微软雅黑" panose="020B0503020204020204" pitchFamily="34" charset="-122"/>
                </a:rPr>
                <a:t>赠送超赞图标</a:t>
              </a:r>
            </a:p>
          </p:txBody>
        </p:sp>
      </p:grpSp>
    </p:spTree>
  </p:cSld>
  <p:clrMapOvr>
    <a:masterClrMapping/>
  </p:clrMapOvr>
  <p:transition spd="slow" advClick="0" advTm="3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出自【趣你的PPT】(微信:qunideppt)：最优质的PPT资源库"/>
          <p:cNvGrpSpPr/>
          <p:nvPr/>
        </p:nvGrpSpPr>
        <p:grpSpPr>
          <a:xfrm>
            <a:off x="0" y="5637835"/>
            <a:ext cx="12192000" cy="1226604"/>
            <a:chOff x="0" y="5637835"/>
            <a:chExt cx="12192000" cy="1226604"/>
          </a:xfrm>
        </p:grpSpPr>
        <p:pic>
          <p:nvPicPr>
            <p:cNvPr id="17"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6"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9" name="Group 18出自【趣你的PPT】(微信:qunideppt)：最优质的PPT资源库"/>
          <p:cNvGrpSpPr/>
          <p:nvPr/>
        </p:nvGrpSpPr>
        <p:grpSpPr>
          <a:xfrm>
            <a:off x="102499" y="-6439"/>
            <a:ext cx="3928589" cy="783646"/>
            <a:chOff x="102499" y="-6439"/>
            <a:chExt cx="3928589" cy="783646"/>
          </a:xfrm>
        </p:grpSpPr>
        <p:pic>
          <p:nvPicPr>
            <p:cNvPr id="18"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grpSp>
        <p:nvGrpSpPr>
          <p:cNvPr id="20" name="Group 19出自【趣你的PPT】(微信:qunideppt)：最优质的PPT资源库"/>
          <p:cNvGrpSpPr/>
          <p:nvPr/>
        </p:nvGrpSpPr>
        <p:grpSpPr>
          <a:xfrm>
            <a:off x="4380649" y="1748687"/>
            <a:ext cx="3512584" cy="3496242"/>
            <a:chOff x="4277618" y="1813081"/>
            <a:chExt cx="3512584" cy="3496242"/>
          </a:xfrm>
        </p:grpSpPr>
        <p:grpSp>
          <p:nvGrpSpPr>
            <p:cNvPr id="21" name="组合 20"/>
            <p:cNvGrpSpPr/>
            <p:nvPr/>
          </p:nvGrpSpPr>
          <p:grpSpPr>
            <a:xfrm>
              <a:off x="4277618" y="3489783"/>
              <a:ext cx="1677196" cy="1819540"/>
              <a:chOff x="4277618" y="3489783"/>
              <a:chExt cx="1677196" cy="1819540"/>
            </a:xfrm>
          </p:grpSpPr>
          <p:sp>
            <p:nvSpPr>
              <p:cNvPr id="31" name="出自【趣你的PPT】(微信:qunideppt)：最优质的PPT资源库"/>
              <p:cNvSpPr>
                <a:spLocks noChangeArrowheads="1"/>
              </p:cNvSpPr>
              <p:nvPr/>
            </p:nvSpPr>
            <p:spPr bwMode="auto">
              <a:xfrm>
                <a:off x="4277618" y="3489783"/>
                <a:ext cx="1677196" cy="1819540"/>
              </a:xfrm>
              <a:custGeom>
                <a:avLst/>
                <a:gdLst>
                  <a:gd name="T0" fmla="*/ 0 w 1260000"/>
                  <a:gd name="T1" fmla="*/ 0 h 1367762"/>
                  <a:gd name="T2" fmla="*/ 1260000 w 1260000"/>
                  <a:gd name="T3" fmla="*/ 1367762 h 1367762"/>
                </a:gdLst>
                <a:ahLst/>
                <a:cxnLst/>
                <a:rect l="T0" t="T1" r="T2" b="T3"/>
                <a:pathLst>
                  <a:path w="1260000" h="1367762">
                    <a:moveTo>
                      <a:pt x="216016" y="0"/>
                    </a:moveTo>
                    <a:lnTo>
                      <a:pt x="287857" y="107762"/>
                    </a:lnTo>
                    <a:lnTo>
                      <a:pt x="852738" y="107762"/>
                    </a:lnTo>
                    <a:cubicBezTo>
                      <a:pt x="874619" y="323286"/>
                      <a:pt x="1044854" y="494352"/>
                      <a:pt x="1260000" y="517549"/>
                    </a:cubicBezTo>
                    <a:lnTo>
                      <a:pt x="1260000" y="1043866"/>
                    </a:lnTo>
                    <a:lnTo>
                      <a:pt x="1152000" y="1115866"/>
                    </a:lnTo>
                    <a:lnTo>
                      <a:pt x="1260000" y="1187866"/>
                    </a:lnTo>
                    <a:lnTo>
                      <a:pt x="1260000" y="1367762"/>
                    </a:lnTo>
                    <a:lnTo>
                      <a:pt x="0" y="1367762"/>
                    </a:lnTo>
                    <a:lnTo>
                      <a:pt x="0" y="107762"/>
                    </a:lnTo>
                    <a:lnTo>
                      <a:pt x="144175" y="107762"/>
                    </a:lnTo>
                    <a:close/>
                  </a:path>
                </a:pathLst>
              </a:custGeom>
              <a:solidFill>
                <a:srgbClr val="DE222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出自【趣你的PPT】(微信:qunideppt)：最优质的PPT资源库"/>
              <p:cNvSpPr>
                <a:spLocks noChangeArrowheads="1"/>
              </p:cNvSpPr>
              <p:nvPr/>
            </p:nvSpPr>
            <p:spPr bwMode="auto">
              <a:xfrm>
                <a:off x="4277618" y="4255721"/>
                <a:ext cx="1677196"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标题</a:t>
                </a:r>
              </a:p>
            </p:txBody>
          </p:sp>
        </p:grpSp>
        <p:grpSp>
          <p:nvGrpSpPr>
            <p:cNvPr id="22" name="组合 21"/>
            <p:cNvGrpSpPr/>
            <p:nvPr/>
          </p:nvGrpSpPr>
          <p:grpSpPr>
            <a:xfrm>
              <a:off x="5954814" y="3633140"/>
              <a:ext cx="1821158" cy="1676183"/>
              <a:chOff x="5954814" y="3633140"/>
              <a:chExt cx="1821158" cy="1676183"/>
            </a:xfrm>
          </p:grpSpPr>
          <p:sp>
            <p:nvSpPr>
              <p:cNvPr id="29" name="出自【趣你的PPT】(微信:qunideppt)：最优质的PPT资源库"/>
              <p:cNvSpPr>
                <a:spLocks noChangeArrowheads="1"/>
              </p:cNvSpPr>
              <p:nvPr/>
            </p:nvSpPr>
            <p:spPr bwMode="auto">
              <a:xfrm>
                <a:off x="5954814" y="3633140"/>
                <a:ext cx="1821158" cy="1676183"/>
              </a:xfrm>
              <a:custGeom>
                <a:avLst/>
                <a:gdLst>
                  <a:gd name="T0" fmla="*/ 0 w 1368152"/>
                  <a:gd name="T1" fmla="*/ 0 h 1260000"/>
                  <a:gd name="T2" fmla="*/ 1368152 w 1368152"/>
                  <a:gd name="T3" fmla="*/ 1260000 h 1260000"/>
                </a:gdLst>
                <a:ahLst/>
                <a:cxnLst/>
                <a:rect l="T0" t="T1" r="T2" b="T3"/>
                <a:pathLst>
                  <a:path w="1368152" h="1260000">
                    <a:moveTo>
                      <a:pt x="108000" y="936104"/>
                    </a:moveTo>
                    <a:lnTo>
                      <a:pt x="108000" y="1080104"/>
                    </a:lnTo>
                    <a:lnTo>
                      <a:pt x="0" y="1008104"/>
                    </a:lnTo>
                    <a:close/>
                    <a:moveTo>
                      <a:pt x="518222" y="0"/>
                    </a:moveTo>
                    <a:lnTo>
                      <a:pt x="1075047" y="0"/>
                    </a:lnTo>
                    <a:lnTo>
                      <a:pt x="1145229" y="105273"/>
                    </a:lnTo>
                    <a:lnTo>
                      <a:pt x="1215411" y="0"/>
                    </a:lnTo>
                    <a:lnTo>
                      <a:pt x="1368152" y="0"/>
                    </a:lnTo>
                    <a:lnTo>
                      <a:pt x="1368152" y="1260000"/>
                    </a:lnTo>
                    <a:lnTo>
                      <a:pt x="108152" y="1260000"/>
                    </a:lnTo>
                    <a:lnTo>
                      <a:pt x="108152" y="410070"/>
                    </a:lnTo>
                    <a:cubicBezTo>
                      <a:pt x="324617" y="388083"/>
                      <a:pt x="496235" y="216464"/>
                      <a:pt x="518222" y="0"/>
                    </a:cubicBezTo>
                    <a:close/>
                  </a:path>
                </a:pathLst>
              </a:custGeom>
              <a:solidFill>
                <a:srgbClr val="B217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出自【趣你的PPT】(微信:qunideppt)：最优质的PPT资源库"/>
              <p:cNvSpPr>
                <a:spLocks noChangeArrowheads="1"/>
              </p:cNvSpPr>
              <p:nvPr/>
            </p:nvSpPr>
            <p:spPr bwMode="auto">
              <a:xfrm>
                <a:off x="6098574" y="4208658"/>
                <a:ext cx="1677196"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标题</a:t>
                </a:r>
              </a:p>
            </p:txBody>
          </p:sp>
        </p:grpSp>
        <p:grpSp>
          <p:nvGrpSpPr>
            <p:cNvPr id="23" name="组合 22"/>
            <p:cNvGrpSpPr/>
            <p:nvPr/>
          </p:nvGrpSpPr>
          <p:grpSpPr>
            <a:xfrm>
              <a:off x="6098776" y="1813081"/>
              <a:ext cx="1691426" cy="1820374"/>
              <a:chOff x="6098776" y="1813081"/>
              <a:chExt cx="1691426" cy="1820374"/>
            </a:xfrm>
          </p:grpSpPr>
          <p:sp>
            <p:nvSpPr>
              <p:cNvPr id="27" name="出自【趣你的PPT】(微信:qunideppt)：最优质的PPT资源库"/>
              <p:cNvSpPr>
                <a:spLocks noChangeArrowheads="1"/>
              </p:cNvSpPr>
              <p:nvPr/>
            </p:nvSpPr>
            <p:spPr bwMode="auto">
              <a:xfrm>
                <a:off x="6098776" y="1813081"/>
                <a:ext cx="1677196" cy="1820374"/>
              </a:xfrm>
              <a:custGeom>
                <a:avLst/>
                <a:gdLst>
                  <a:gd name="T0" fmla="*/ 0 w 1260000"/>
                  <a:gd name="T1" fmla="*/ 0 h 1368389"/>
                  <a:gd name="T2" fmla="*/ 1260000 w 1260000"/>
                  <a:gd name="T3" fmla="*/ 1368389 h 1368389"/>
                </a:gdLst>
                <a:ahLst/>
                <a:cxnLst/>
                <a:rect l="T0" t="T1" r="T2" b="T3"/>
                <a:pathLst>
                  <a:path w="1260000" h="1368389">
                    <a:moveTo>
                      <a:pt x="965077" y="1260389"/>
                    </a:moveTo>
                    <a:lnTo>
                      <a:pt x="1109077" y="1260389"/>
                    </a:lnTo>
                    <a:lnTo>
                      <a:pt x="1037077" y="1368389"/>
                    </a:lnTo>
                    <a:close/>
                    <a:moveTo>
                      <a:pt x="0" y="0"/>
                    </a:moveTo>
                    <a:lnTo>
                      <a:pt x="1260000" y="0"/>
                    </a:lnTo>
                    <a:lnTo>
                      <a:pt x="1260000" y="1260000"/>
                    </a:lnTo>
                    <a:lnTo>
                      <a:pt x="409787" y="1260000"/>
                    </a:lnTo>
                    <a:cubicBezTo>
                      <a:pt x="386590" y="1044854"/>
                      <a:pt x="215525" y="874619"/>
                      <a:pt x="0" y="852738"/>
                    </a:cubicBezTo>
                    <a:lnTo>
                      <a:pt x="0" y="288016"/>
                    </a:lnTo>
                    <a:lnTo>
                      <a:pt x="108000" y="216016"/>
                    </a:lnTo>
                    <a:lnTo>
                      <a:pt x="0" y="144016"/>
                    </a:lnTo>
                    <a:close/>
                  </a:path>
                </a:pathLst>
              </a:custGeom>
              <a:solidFill>
                <a:srgbClr val="DE222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出自【趣你的PPT】(微信:qunideppt)：最优质的PPT资源库"/>
              <p:cNvSpPr>
                <a:spLocks noChangeArrowheads="1"/>
              </p:cNvSpPr>
              <p:nvPr/>
            </p:nvSpPr>
            <p:spPr bwMode="auto">
              <a:xfrm>
                <a:off x="6113006" y="2273107"/>
                <a:ext cx="1677196"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标题</a:t>
                </a:r>
              </a:p>
            </p:txBody>
          </p:sp>
        </p:grpSp>
        <p:grpSp>
          <p:nvGrpSpPr>
            <p:cNvPr id="24" name="组合 23"/>
            <p:cNvGrpSpPr/>
            <p:nvPr/>
          </p:nvGrpSpPr>
          <p:grpSpPr>
            <a:xfrm>
              <a:off x="4277618" y="1813081"/>
              <a:ext cx="1820956" cy="1676183"/>
              <a:chOff x="4277618" y="1813081"/>
              <a:chExt cx="1820956" cy="1676183"/>
            </a:xfrm>
          </p:grpSpPr>
          <p:sp>
            <p:nvSpPr>
              <p:cNvPr id="25" name="出自【趣你的PPT】(微信:qunideppt)：最优质的PPT资源库"/>
              <p:cNvSpPr>
                <a:spLocks noChangeArrowheads="1"/>
              </p:cNvSpPr>
              <p:nvPr/>
            </p:nvSpPr>
            <p:spPr bwMode="auto">
              <a:xfrm rot="5400000">
                <a:off x="4350004" y="1740695"/>
                <a:ext cx="1676183" cy="1820956"/>
              </a:xfrm>
              <a:custGeom>
                <a:avLst/>
                <a:gdLst>
                  <a:gd name="T0" fmla="*/ 0 w 1260000"/>
                  <a:gd name="T1" fmla="*/ 0 h 1368000"/>
                  <a:gd name="T2" fmla="*/ 1260000 w 1260000"/>
                  <a:gd name="T3" fmla="*/ 1368000 h 1368000"/>
                </a:gdLst>
                <a:ahLst/>
                <a:cxnLst/>
                <a:rect l="T0" t="T1" r="T2" b="T3"/>
                <a:pathLst>
                  <a:path w="1260000" h="1368000">
                    <a:moveTo>
                      <a:pt x="0" y="1368000"/>
                    </a:moveTo>
                    <a:lnTo>
                      <a:pt x="0" y="108000"/>
                    </a:lnTo>
                    <a:lnTo>
                      <a:pt x="144016" y="108000"/>
                    </a:lnTo>
                    <a:lnTo>
                      <a:pt x="216016" y="0"/>
                    </a:lnTo>
                    <a:lnTo>
                      <a:pt x="288016" y="108000"/>
                    </a:lnTo>
                    <a:lnTo>
                      <a:pt x="853021" y="108000"/>
                    </a:lnTo>
                    <a:cubicBezTo>
                      <a:pt x="876107" y="322207"/>
                      <a:pt x="1045793" y="491893"/>
                      <a:pt x="1260000" y="514979"/>
                    </a:cubicBezTo>
                    <a:lnTo>
                      <a:pt x="1260000" y="1080069"/>
                    </a:lnTo>
                    <a:lnTo>
                      <a:pt x="1152128" y="1151984"/>
                    </a:lnTo>
                    <a:lnTo>
                      <a:pt x="1260000" y="1223899"/>
                    </a:lnTo>
                    <a:lnTo>
                      <a:pt x="1260000" y="1368000"/>
                    </a:lnTo>
                    <a:close/>
                  </a:path>
                </a:pathLst>
              </a:custGeom>
              <a:solidFill>
                <a:srgbClr val="B217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出自【趣你的PPT】(微信:qunideppt)：最优质的PPT资源库"/>
              <p:cNvSpPr>
                <a:spLocks noChangeArrowheads="1"/>
              </p:cNvSpPr>
              <p:nvPr/>
            </p:nvSpPr>
            <p:spPr bwMode="auto">
              <a:xfrm>
                <a:off x="4277618" y="2279719"/>
                <a:ext cx="1677196"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标题</a:t>
                </a:r>
              </a:p>
            </p:txBody>
          </p:sp>
        </p:grpSp>
      </p:grpSp>
      <p:grpSp>
        <p:nvGrpSpPr>
          <p:cNvPr id="33" name="Group 21出自【趣你的PPT】(微信:qunideppt)：最优质的PPT资源库"/>
          <p:cNvGrpSpPr/>
          <p:nvPr/>
        </p:nvGrpSpPr>
        <p:grpSpPr bwMode="auto">
          <a:xfrm>
            <a:off x="7969842" y="1693761"/>
            <a:ext cx="3578630" cy="1640531"/>
            <a:chOff x="0" y="0"/>
            <a:chExt cx="2689320" cy="1231121"/>
          </a:xfrm>
        </p:grpSpPr>
        <p:sp>
          <p:nvSpPr>
            <p:cNvPr id="34" name="出自【趣你的PPT】(微信:qunideppt)：最优质的PPT资源库"/>
            <p:cNvSpPr>
              <a:spLocks noChangeArrowheads="1"/>
            </p:cNvSpPr>
            <p:nvPr/>
          </p:nvSpPr>
          <p:spPr bwMode="auto">
            <a:xfrm>
              <a:off x="0" y="0"/>
              <a:ext cx="2213248" cy="23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sz="1400" dirty="0">
                <a:solidFill>
                  <a:prstClr val="black"/>
                </a:solidFill>
              </a:endParaRPr>
            </a:p>
          </p:txBody>
        </p:sp>
        <p:sp>
          <p:nvSpPr>
            <p:cNvPr id="35" name="出自【趣你的PPT】(微信:qunideppt)：最优质的PPT资源库"/>
            <p:cNvSpPr>
              <a:spLocks noChangeArrowheads="1"/>
            </p:cNvSpPr>
            <p:nvPr/>
          </p:nvSpPr>
          <p:spPr bwMode="auto">
            <a:xfrm>
              <a:off x="10694" y="217604"/>
              <a:ext cx="2678626" cy="1013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a:solidFill>
                    <a:prstClr val="black"/>
                  </a:solidFill>
                  <a:latin typeface="微软雅黑" panose="020B0503020204020204" pitchFamily="34" charset="-122"/>
                  <a:ea typeface="微软雅黑" panose="020B0503020204020204" pitchFamily="34" charset="-122"/>
                </a:rPr>
                <a:t>该原创</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模板来自公众号：趣你的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。我们制作的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教程视频</a:t>
              </a:r>
              <a:r>
                <a:rPr lang="en-US" altLang="zh-CN" sz="1400">
                  <a:solidFill>
                    <a:prstClr val="black"/>
                  </a:solidFill>
                  <a:latin typeface="微软雅黑" panose="020B0503020204020204" pitchFamily="34" charset="-122"/>
                  <a:ea typeface="微软雅黑" panose="020B0503020204020204" pitchFamily="34" charset="-122"/>
                </a:rPr>
                <a:t>《</a:t>
              </a:r>
              <a:r>
                <a:rPr lang="zh-CN" altLang="en-US" sz="1400">
                  <a:solidFill>
                    <a:prstClr val="black"/>
                  </a:solidFill>
                  <a:latin typeface="微软雅黑" panose="020B0503020204020204" pitchFamily="34" charset="-122"/>
                  <a:ea typeface="微软雅黑" panose="020B0503020204020204" pitchFamily="34" charset="-122"/>
                </a:rPr>
                <a:t>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，播放量已超过</a:t>
              </a:r>
              <a:r>
                <a:rPr lang="en-US" altLang="zh-CN" sz="1400">
                  <a:solidFill>
                    <a:prstClr val="black"/>
                  </a:solidFill>
                  <a:latin typeface="微软雅黑" panose="020B0503020204020204" pitchFamily="34" charset="-122"/>
                  <a:ea typeface="微软雅黑" panose="020B0503020204020204" pitchFamily="34" charset="-122"/>
                </a:rPr>
                <a:t>500</a:t>
              </a:r>
              <a:r>
                <a:rPr lang="zh-CN" altLang="en-US" sz="1400">
                  <a:solidFill>
                    <a:prstClr val="black"/>
                  </a:solidFill>
                  <a:latin typeface="微软雅黑" panose="020B0503020204020204" pitchFamily="34" charset="-122"/>
                  <a:ea typeface="微软雅黑" panose="020B0503020204020204" pitchFamily="34" charset="-122"/>
                </a:rPr>
                <a:t>万次。</a:t>
              </a:r>
            </a:p>
            <a:p>
              <a:pPr>
                <a:lnSpc>
                  <a:spcPct val="150000"/>
                </a:lnSpc>
              </a:pPr>
              <a:r>
                <a:rPr lang="zh-CN" altLang="en-US" sz="1400">
                  <a:solidFill>
                    <a:prstClr val="black"/>
                  </a:solidFill>
                  <a:latin typeface="微软雅黑" panose="020B0503020204020204" pitchFamily="34" charset="-122"/>
                  <a:ea typeface="微软雅黑" panose="020B0503020204020204" pitchFamily="34" charset="-122"/>
                </a:rPr>
                <a:t>一不小心，就学会</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，快来加入我们。</a:t>
              </a:r>
              <a:endParaRPr lang="zh-CN" altLang="en-US" sz="1400" dirty="0">
                <a:solidFill>
                  <a:prstClr val="black"/>
                </a:solidFill>
              </a:endParaRPr>
            </a:p>
          </p:txBody>
        </p:sp>
      </p:grpSp>
      <p:grpSp>
        <p:nvGrpSpPr>
          <p:cNvPr id="36" name="Group 24出自【趣你的PPT】(微信:qunideppt)：最优质的PPT资源库"/>
          <p:cNvGrpSpPr/>
          <p:nvPr/>
        </p:nvGrpSpPr>
        <p:grpSpPr bwMode="auto">
          <a:xfrm>
            <a:off x="7982517" y="3521103"/>
            <a:ext cx="3565955" cy="1640102"/>
            <a:chOff x="0" y="0"/>
            <a:chExt cx="2678626" cy="1232623"/>
          </a:xfrm>
        </p:grpSpPr>
        <p:sp>
          <p:nvSpPr>
            <p:cNvPr id="37" name="出自【趣你的PPT】(微信:qunideppt)：最优质的PPT资源库"/>
            <p:cNvSpPr>
              <a:spLocks noChangeArrowheads="1"/>
            </p:cNvSpPr>
            <p:nvPr/>
          </p:nvSpPr>
          <p:spPr bwMode="auto">
            <a:xfrm>
              <a:off x="0" y="0"/>
              <a:ext cx="2202554" cy="23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sz="1400" dirty="0">
                <a:solidFill>
                  <a:prstClr val="black"/>
                </a:solidFill>
              </a:endParaRPr>
            </a:p>
          </p:txBody>
        </p:sp>
        <p:sp>
          <p:nvSpPr>
            <p:cNvPr id="38" name="出自【趣你的PPT】(微信:qunideppt)：最优质的PPT资源库"/>
            <p:cNvSpPr>
              <a:spLocks noChangeArrowheads="1"/>
            </p:cNvSpPr>
            <p:nvPr/>
          </p:nvSpPr>
          <p:spPr bwMode="auto">
            <a:xfrm>
              <a:off x="10694" y="217604"/>
              <a:ext cx="2667932" cy="101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a:solidFill>
                    <a:prstClr val="black"/>
                  </a:solidFill>
                  <a:latin typeface="微软雅黑" panose="020B0503020204020204" pitchFamily="34" charset="-122"/>
                  <a:ea typeface="微软雅黑" panose="020B0503020204020204" pitchFamily="34" charset="-122"/>
                </a:rPr>
                <a:t>该原创</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模板来自公众号：趣你的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。我们制作的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教程视频</a:t>
              </a:r>
              <a:r>
                <a:rPr lang="en-US" altLang="zh-CN" sz="1400">
                  <a:solidFill>
                    <a:prstClr val="black"/>
                  </a:solidFill>
                  <a:latin typeface="微软雅黑" panose="020B0503020204020204" pitchFamily="34" charset="-122"/>
                  <a:ea typeface="微软雅黑" panose="020B0503020204020204" pitchFamily="34" charset="-122"/>
                </a:rPr>
                <a:t>《</a:t>
              </a:r>
              <a:r>
                <a:rPr lang="zh-CN" altLang="en-US" sz="1400">
                  <a:solidFill>
                    <a:prstClr val="black"/>
                  </a:solidFill>
                  <a:latin typeface="微软雅黑" panose="020B0503020204020204" pitchFamily="34" charset="-122"/>
                  <a:ea typeface="微软雅黑" panose="020B0503020204020204" pitchFamily="34" charset="-122"/>
                </a:rPr>
                <a:t>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，播放量已超过</a:t>
              </a:r>
              <a:r>
                <a:rPr lang="en-US" altLang="zh-CN" sz="1400">
                  <a:solidFill>
                    <a:prstClr val="black"/>
                  </a:solidFill>
                  <a:latin typeface="微软雅黑" panose="020B0503020204020204" pitchFamily="34" charset="-122"/>
                  <a:ea typeface="微软雅黑" panose="020B0503020204020204" pitchFamily="34" charset="-122"/>
                </a:rPr>
                <a:t>500</a:t>
              </a:r>
              <a:r>
                <a:rPr lang="zh-CN" altLang="en-US" sz="1400">
                  <a:solidFill>
                    <a:prstClr val="black"/>
                  </a:solidFill>
                  <a:latin typeface="微软雅黑" panose="020B0503020204020204" pitchFamily="34" charset="-122"/>
                  <a:ea typeface="微软雅黑" panose="020B0503020204020204" pitchFamily="34" charset="-122"/>
                </a:rPr>
                <a:t>万次。</a:t>
              </a:r>
            </a:p>
            <a:p>
              <a:pPr>
                <a:lnSpc>
                  <a:spcPct val="150000"/>
                </a:lnSpc>
              </a:pPr>
              <a:r>
                <a:rPr lang="zh-CN" altLang="en-US" sz="1400">
                  <a:solidFill>
                    <a:prstClr val="black"/>
                  </a:solidFill>
                  <a:latin typeface="微软雅黑" panose="020B0503020204020204" pitchFamily="34" charset="-122"/>
                  <a:ea typeface="微软雅黑" panose="020B0503020204020204" pitchFamily="34" charset="-122"/>
                </a:rPr>
                <a:t>一不小心，就学会</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，快来加入我们。</a:t>
              </a:r>
              <a:endParaRPr lang="zh-CN" altLang="en-US" sz="1400" dirty="0">
                <a:solidFill>
                  <a:prstClr val="black"/>
                </a:solidFill>
              </a:endParaRPr>
            </a:p>
          </p:txBody>
        </p:sp>
      </p:grpSp>
      <p:grpSp>
        <p:nvGrpSpPr>
          <p:cNvPr id="39" name="Group 27出自【趣你的PPT】(微信:qunideppt)：最优质的PPT资源库"/>
          <p:cNvGrpSpPr/>
          <p:nvPr/>
        </p:nvGrpSpPr>
        <p:grpSpPr bwMode="auto">
          <a:xfrm>
            <a:off x="654698" y="1760181"/>
            <a:ext cx="3668915" cy="1628203"/>
            <a:chOff x="32169" y="49844"/>
            <a:chExt cx="2757193" cy="1221871"/>
          </a:xfrm>
        </p:grpSpPr>
        <p:sp>
          <p:nvSpPr>
            <p:cNvPr id="40" name="出自【趣你的PPT】(微信:qunideppt)：最优质的PPT资源库"/>
            <p:cNvSpPr>
              <a:spLocks noChangeArrowheads="1"/>
            </p:cNvSpPr>
            <p:nvPr/>
          </p:nvSpPr>
          <p:spPr bwMode="auto">
            <a:xfrm>
              <a:off x="1356525" y="49844"/>
              <a:ext cx="1432837" cy="254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sz="1600" dirty="0">
                <a:solidFill>
                  <a:prstClr val="black"/>
                </a:solidFill>
              </a:endParaRPr>
            </a:p>
          </p:txBody>
        </p:sp>
        <p:sp>
          <p:nvSpPr>
            <p:cNvPr id="41" name="出自【趣你的PPT】(微信:qunideppt)：最优质的PPT资源库"/>
            <p:cNvSpPr>
              <a:spLocks noChangeArrowheads="1"/>
            </p:cNvSpPr>
            <p:nvPr/>
          </p:nvSpPr>
          <p:spPr bwMode="auto">
            <a:xfrm>
              <a:off x="32169" y="258197"/>
              <a:ext cx="2721096" cy="101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pPr>
              <a:r>
                <a:rPr lang="zh-CN" altLang="en-US" sz="1400">
                  <a:solidFill>
                    <a:prstClr val="black"/>
                  </a:solidFill>
                  <a:latin typeface="微软雅黑" panose="020B0503020204020204" pitchFamily="34" charset="-122"/>
                  <a:ea typeface="微软雅黑" panose="020B0503020204020204" pitchFamily="34" charset="-122"/>
                </a:rPr>
                <a:t>该原创</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模板来自公众号：趣你的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。我们制作的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教程视频</a:t>
              </a:r>
              <a:r>
                <a:rPr lang="en-US" altLang="zh-CN" sz="1400">
                  <a:solidFill>
                    <a:prstClr val="black"/>
                  </a:solidFill>
                  <a:latin typeface="微软雅黑" panose="020B0503020204020204" pitchFamily="34" charset="-122"/>
                  <a:ea typeface="微软雅黑" panose="020B0503020204020204" pitchFamily="34" charset="-122"/>
                </a:rPr>
                <a:t>《</a:t>
              </a:r>
              <a:r>
                <a:rPr lang="zh-CN" altLang="en-US" sz="1400">
                  <a:solidFill>
                    <a:prstClr val="black"/>
                  </a:solidFill>
                  <a:latin typeface="微软雅黑" panose="020B0503020204020204" pitchFamily="34" charset="-122"/>
                  <a:ea typeface="微软雅黑" panose="020B0503020204020204" pitchFamily="34" charset="-122"/>
                </a:rPr>
                <a:t>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，播放量已超过</a:t>
              </a:r>
              <a:r>
                <a:rPr lang="en-US" altLang="zh-CN" sz="1400">
                  <a:solidFill>
                    <a:prstClr val="black"/>
                  </a:solidFill>
                  <a:latin typeface="微软雅黑" panose="020B0503020204020204" pitchFamily="34" charset="-122"/>
                  <a:ea typeface="微软雅黑" panose="020B0503020204020204" pitchFamily="34" charset="-122"/>
                </a:rPr>
                <a:t>500</a:t>
              </a:r>
              <a:r>
                <a:rPr lang="zh-CN" altLang="en-US" sz="1400">
                  <a:solidFill>
                    <a:prstClr val="black"/>
                  </a:solidFill>
                  <a:latin typeface="微软雅黑" panose="020B0503020204020204" pitchFamily="34" charset="-122"/>
                  <a:ea typeface="微软雅黑" panose="020B0503020204020204" pitchFamily="34" charset="-122"/>
                </a:rPr>
                <a:t>万次。</a:t>
              </a:r>
            </a:p>
            <a:p>
              <a:pPr algn="r">
                <a:lnSpc>
                  <a:spcPct val="150000"/>
                </a:lnSpc>
              </a:pPr>
              <a:r>
                <a:rPr lang="zh-CN" altLang="en-US" sz="1400">
                  <a:solidFill>
                    <a:prstClr val="black"/>
                  </a:solidFill>
                  <a:latin typeface="微软雅黑" panose="020B0503020204020204" pitchFamily="34" charset="-122"/>
                  <a:ea typeface="微软雅黑" panose="020B0503020204020204" pitchFamily="34" charset="-122"/>
                </a:rPr>
                <a:t>一不小心，就学会</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，快来加入我们。</a:t>
              </a:r>
              <a:endParaRPr lang="zh-CN" altLang="en-US" sz="1400" dirty="0">
                <a:solidFill>
                  <a:prstClr val="black"/>
                </a:solidFill>
              </a:endParaRPr>
            </a:p>
          </p:txBody>
        </p:sp>
      </p:grpSp>
      <p:grpSp>
        <p:nvGrpSpPr>
          <p:cNvPr id="42" name="Group 30出自【趣你的PPT】(微信:qunideppt)：最优质的PPT资源库"/>
          <p:cNvGrpSpPr/>
          <p:nvPr/>
        </p:nvGrpSpPr>
        <p:grpSpPr bwMode="auto">
          <a:xfrm>
            <a:off x="740755" y="3568747"/>
            <a:ext cx="3537434" cy="1586549"/>
            <a:chOff x="0" y="40511"/>
            <a:chExt cx="2657916" cy="1190610"/>
          </a:xfrm>
        </p:grpSpPr>
        <p:sp>
          <p:nvSpPr>
            <p:cNvPr id="43" name="出自【趣你的PPT】(微信:qunideppt)：最优质的PPT资源库"/>
            <p:cNvSpPr>
              <a:spLocks noChangeArrowheads="1"/>
            </p:cNvSpPr>
            <p:nvPr/>
          </p:nvSpPr>
          <p:spPr bwMode="auto">
            <a:xfrm>
              <a:off x="1382968" y="40511"/>
              <a:ext cx="1274948" cy="23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sz="1400" dirty="0">
                <a:solidFill>
                  <a:prstClr val="black"/>
                </a:solidFill>
              </a:endParaRPr>
            </a:p>
          </p:txBody>
        </p:sp>
        <p:sp>
          <p:nvSpPr>
            <p:cNvPr id="44" name="出自【趣你的PPT】(微信:qunideppt)：最优质的PPT资源库"/>
            <p:cNvSpPr>
              <a:spLocks noChangeArrowheads="1"/>
            </p:cNvSpPr>
            <p:nvPr/>
          </p:nvSpPr>
          <p:spPr bwMode="auto">
            <a:xfrm>
              <a:off x="0" y="217604"/>
              <a:ext cx="2623790" cy="1013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pPr>
              <a:r>
                <a:rPr lang="zh-CN" altLang="en-US" sz="1400">
                  <a:solidFill>
                    <a:prstClr val="black"/>
                  </a:solidFill>
                  <a:latin typeface="微软雅黑" panose="020B0503020204020204" pitchFamily="34" charset="-122"/>
                  <a:ea typeface="微软雅黑" panose="020B0503020204020204" pitchFamily="34" charset="-122"/>
                </a:rPr>
                <a:t>该原创</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模板来自公众号：趣你的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。我们制作的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教程视频</a:t>
              </a:r>
              <a:r>
                <a:rPr lang="en-US" altLang="zh-CN" sz="1400">
                  <a:solidFill>
                    <a:prstClr val="black"/>
                  </a:solidFill>
                  <a:latin typeface="微软雅黑" panose="020B0503020204020204" pitchFamily="34" charset="-122"/>
                  <a:ea typeface="微软雅黑" panose="020B0503020204020204" pitchFamily="34" charset="-122"/>
                </a:rPr>
                <a:t>《</a:t>
              </a:r>
              <a:r>
                <a:rPr lang="zh-CN" altLang="en-US" sz="1400">
                  <a:solidFill>
                    <a:prstClr val="black"/>
                  </a:solidFill>
                  <a:latin typeface="微软雅黑" panose="020B0503020204020204" pitchFamily="34" charset="-122"/>
                  <a:ea typeface="微软雅黑" panose="020B0503020204020204" pitchFamily="34" charset="-122"/>
                </a:rPr>
                <a:t>趣你的</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，播放量已超过</a:t>
              </a:r>
              <a:r>
                <a:rPr lang="en-US" altLang="zh-CN" sz="1400">
                  <a:solidFill>
                    <a:prstClr val="black"/>
                  </a:solidFill>
                  <a:latin typeface="微软雅黑" panose="020B0503020204020204" pitchFamily="34" charset="-122"/>
                  <a:ea typeface="微软雅黑" panose="020B0503020204020204" pitchFamily="34" charset="-122"/>
                </a:rPr>
                <a:t>500</a:t>
              </a:r>
              <a:r>
                <a:rPr lang="zh-CN" altLang="en-US" sz="1400">
                  <a:solidFill>
                    <a:prstClr val="black"/>
                  </a:solidFill>
                  <a:latin typeface="微软雅黑" panose="020B0503020204020204" pitchFamily="34" charset="-122"/>
                  <a:ea typeface="微软雅黑" panose="020B0503020204020204" pitchFamily="34" charset="-122"/>
                </a:rPr>
                <a:t>万次。</a:t>
              </a:r>
            </a:p>
            <a:p>
              <a:pPr algn="r">
                <a:lnSpc>
                  <a:spcPct val="150000"/>
                </a:lnSpc>
              </a:pPr>
              <a:r>
                <a:rPr lang="zh-CN" altLang="en-US" sz="1400">
                  <a:solidFill>
                    <a:prstClr val="black"/>
                  </a:solidFill>
                  <a:latin typeface="微软雅黑" panose="020B0503020204020204" pitchFamily="34" charset="-122"/>
                  <a:ea typeface="微软雅黑" panose="020B0503020204020204" pitchFamily="34" charset="-122"/>
                </a:rPr>
                <a:t>一不小心，就学会</a:t>
              </a:r>
              <a:r>
                <a:rPr lang="en-US" altLang="zh-CN" sz="1400">
                  <a:solidFill>
                    <a:prstClr val="black"/>
                  </a:solidFill>
                  <a:latin typeface="微软雅黑" panose="020B0503020204020204" pitchFamily="34" charset="-122"/>
                  <a:ea typeface="微软雅黑" panose="020B0503020204020204" pitchFamily="34" charset="-122"/>
                </a:rPr>
                <a:t>PPT</a:t>
              </a:r>
              <a:r>
                <a:rPr lang="zh-CN" altLang="en-US" sz="1400">
                  <a:solidFill>
                    <a:prstClr val="black"/>
                  </a:solidFill>
                  <a:latin typeface="微软雅黑" panose="020B0503020204020204" pitchFamily="34" charset="-122"/>
                  <a:ea typeface="微软雅黑" panose="020B0503020204020204" pitchFamily="34" charset="-122"/>
                </a:rPr>
                <a:t>，快来加入我们。</a:t>
              </a:r>
              <a:endParaRPr lang="zh-CN" altLang="en-US" sz="1400" dirty="0">
                <a:solidFill>
                  <a:prstClr val="black"/>
                </a:solidFill>
              </a:endParaRPr>
            </a:p>
          </p:txBody>
        </p:sp>
      </p:grpSp>
      <p:grpSp>
        <p:nvGrpSpPr>
          <p:cNvPr id="45" name="Group 44出自【趣你的PPT】(微信:qunideppt)：最优质的PPT资源库"/>
          <p:cNvGrpSpPr/>
          <p:nvPr/>
        </p:nvGrpSpPr>
        <p:grpSpPr>
          <a:xfrm>
            <a:off x="5490230" y="2946478"/>
            <a:ext cx="1286460" cy="1101492"/>
            <a:chOff x="5387199" y="3010872"/>
            <a:chExt cx="1286460" cy="1101492"/>
          </a:xfrm>
        </p:grpSpPr>
        <p:sp>
          <p:nvSpPr>
            <p:cNvPr id="46" name="出自【趣你的PPT】(微信:qunideppt)：最优质的PPT资源库"/>
            <p:cNvSpPr>
              <a:spLocks noChangeArrowheads="1"/>
            </p:cNvSpPr>
            <p:nvPr/>
          </p:nvSpPr>
          <p:spPr bwMode="auto">
            <a:xfrm>
              <a:off x="5479350" y="3010872"/>
              <a:ext cx="1102157" cy="1101492"/>
            </a:xfrm>
            <a:prstGeom prst="ellipse">
              <a:avLst/>
            </a:pr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出自【趣你的PPT】(微信:qunideppt)：最优质的PPT资源库"/>
            <p:cNvSpPr>
              <a:spLocks noChangeArrowheads="1"/>
            </p:cNvSpPr>
            <p:nvPr/>
          </p:nvSpPr>
          <p:spPr bwMode="auto">
            <a:xfrm>
              <a:off x="5387199" y="3249670"/>
              <a:ext cx="1286460" cy="54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65"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keywords</a:t>
              </a:r>
              <a:endParaRPr lang="zh-CN" altLang="en-US" sz="1465"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2" presetClass="entr" presetSubtype="8" fill="hold" nodeType="afterEffect" p14:presetBounceEnd="46000">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14:bounceEnd="46000">
                                          <p:cBhvr additive="base">
                                            <p:cTn id="19" dur="500" fill="hold"/>
                                            <p:tgtEl>
                                              <p:spTgt spid="39"/>
                                            </p:tgtEl>
                                            <p:attrNameLst>
                                              <p:attrName>ppt_x</p:attrName>
                                            </p:attrNameLst>
                                          </p:cBhvr>
                                          <p:tavLst>
                                            <p:tav tm="0">
                                              <p:val>
                                                <p:strVal val="0-#ppt_w/2"/>
                                              </p:val>
                                            </p:tav>
                                            <p:tav tm="100000">
                                              <p:val>
                                                <p:strVal val="#ppt_x"/>
                                              </p:val>
                                            </p:tav>
                                          </p:tavLst>
                                        </p:anim>
                                        <p:anim calcmode="lin" valueType="num" p14:bounceEnd="46000">
                                          <p:cBhvr additive="base">
                                            <p:cTn id="20" dur="500" fill="hold"/>
                                            <p:tgtEl>
                                              <p:spTgt spid="3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2" fill="hold" nodeType="afterEffect" p14:presetBounceEnd="46000">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14:bounceEnd="46000">
                                          <p:cBhvr additive="base">
                                            <p:cTn id="24" dur="500" fill="hold"/>
                                            <p:tgtEl>
                                              <p:spTgt spid="33"/>
                                            </p:tgtEl>
                                            <p:attrNameLst>
                                              <p:attrName>ppt_x</p:attrName>
                                            </p:attrNameLst>
                                          </p:cBhvr>
                                          <p:tavLst>
                                            <p:tav tm="0">
                                              <p:val>
                                                <p:strVal val="1+#ppt_w/2"/>
                                              </p:val>
                                            </p:tav>
                                            <p:tav tm="100000">
                                              <p:val>
                                                <p:strVal val="#ppt_x"/>
                                              </p:val>
                                            </p:tav>
                                          </p:tavLst>
                                        </p:anim>
                                        <p:anim calcmode="lin" valueType="num" p14:bounceEnd="46000">
                                          <p:cBhvr additive="base">
                                            <p:cTn id="25" dur="500" fill="hold"/>
                                            <p:tgtEl>
                                              <p:spTgt spid="33"/>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14:presetBounceEnd="46000">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14:bounceEnd="46000">
                                          <p:cBhvr additive="base">
                                            <p:cTn id="29" dur="500" fill="hold"/>
                                            <p:tgtEl>
                                              <p:spTgt spid="42"/>
                                            </p:tgtEl>
                                            <p:attrNameLst>
                                              <p:attrName>ppt_x</p:attrName>
                                            </p:attrNameLst>
                                          </p:cBhvr>
                                          <p:tavLst>
                                            <p:tav tm="0">
                                              <p:val>
                                                <p:strVal val="0-#ppt_w/2"/>
                                              </p:val>
                                            </p:tav>
                                            <p:tav tm="100000">
                                              <p:val>
                                                <p:strVal val="#ppt_x"/>
                                              </p:val>
                                            </p:tav>
                                          </p:tavLst>
                                        </p:anim>
                                        <p:anim calcmode="lin" valueType="num" p14:bounceEnd="46000">
                                          <p:cBhvr additive="base">
                                            <p:cTn id="30" dur="500" fill="hold"/>
                                            <p:tgtEl>
                                              <p:spTgt spid="42"/>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2" fill="hold" nodeType="afterEffect" p14:presetBounceEnd="46000">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14:bounceEnd="46000">
                                          <p:cBhvr additive="base">
                                            <p:cTn id="34" dur="500" fill="hold"/>
                                            <p:tgtEl>
                                              <p:spTgt spid="36"/>
                                            </p:tgtEl>
                                            <p:attrNameLst>
                                              <p:attrName>ppt_x</p:attrName>
                                            </p:attrNameLst>
                                          </p:cBhvr>
                                          <p:tavLst>
                                            <p:tav tm="0">
                                              <p:val>
                                                <p:strVal val="1+#ppt_w/2"/>
                                              </p:val>
                                            </p:tav>
                                            <p:tav tm="100000">
                                              <p:val>
                                                <p:strVal val="#ppt_x"/>
                                              </p:val>
                                            </p:tav>
                                          </p:tavLst>
                                        </p:anim>
                                        <p:anim calcmode="lin" valueType="num" p14:bounceEnd="46000">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1+#ppt_w/2"/>
                                              </p:val>
                                            </p:tav>
                                            <p:tav tm="100000">
                                              <p:val>
                                                <p:strVal val="#ppt_x"/>
                                              </p:val>
                                            </p:tav>
                                          </p:tavLst>
                                        </p:anim>
                                        <p:anim calcmode="lin" valueType="num">
                                          <p:cBhvr additive="base">
                                            <p:cTn id="25" dur="500" fill="hold"/>
                                            <p:tgtEl>
                                              <p:spTgt spid="33"/>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0-#ppt_w/2"/>
                                              </p:val>
                                            </p:tav>
                                            <p:tav tm="100000">
                                              <p:val>
                                                <p:strVal val="#ppt_x"/>
                                              </p:val>
                                            </p:tav>
                                          </p:tavLst>
                                        </p:anim>
                                        <p:anim calcmode="lin" valueType="num">
                                          <p:cBhvr additive="base">
                                            <p:cTn id="30" dur="500" fill="hold"/>
                                            <p:tgtEl>
                                              <p:spTgt spid="42"/>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2"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bwMode="auto">
          <a:xfrm>
            <a:off x="1297480" y="1580185"/>
            <a:ext cx="2433637" cy="4057650"/>
          </a:xfrm>
          <a:custGeom>
            <a:avLst/>
            <a:gdLst>
              <a:gd name="T0" fmla="*/ 1805 w 3132"/>
              <a:gd name="T1" fmla="*/ 23 h 5219"/>
              <a:gd name="T2" fmla="*/ 3128 w 3132"/>
              <a:gd name="T3" fmla="*/ 1484 h 5219"/>
              <a:gd name="T4" fmla="*/ 2929 w 3132"/>
              <a:gd name="T5" fmla="*/ 2249 h 5219"/>
              <a:gd name="T6" fmla="*/ 2624 w 3132"/>
              <a:gd name="T7" fmla="*/ 2789 h 5219"/>
              <a:gd name="T8" fmla="*/ 2435 w 3132"/>
              <a:gd name="T9" fmla="*/ 3416 h 5219"/>
              <a:gd name="T10" fmla="*/ 2280 w 3132"/>
              <a:gd name="T11" fmla="*/ 3797 h 5219"/>
              <a:gd name="T12" fmla="*/ 2216 w 3132"/>
              <a:gd name="T13" fmla="*/ 3957 h 5219"/>
              <a:gd name="T14" fmla="*/ 2229 w 3132"/>
              <a:gd name="T15" fmla="*/ 4072 h 5219"/>
              <a:gd name="T16" fmla="*/ 2234 w 3132"/>
              <a:gd name="T17" fmla="*/ 4166 h 5219"/>
              <a:gd name="T18" fmla="*/ 2226 w 3132"/>
              <a:gd name="T19" fmla="*/ 4254 h 5219"/>
              <a:gd name="T20" fmla="*/ 2230 w 3132"/>
              <a:gd name="T21" fmla="*/ 4346 h 5219"/>
              <a:gd name="T22" fmla="*/ 2233 w 3132"/>
              <a:gd name="T23" fmla="*/ 4435 h 5219"/>
              <a:gd name="T24" fmla="*/ 2234 w 3132"/>
              <a:gd name="T25" fmla="*/ 4522 h 5219"/>
              <a:gd name="T26" fmla="*/ 2228 w 3132"/>
              <a:gd name="T27" fmla="*/ 4620 h 5219"/>
              <a:gd name="T28" fmla="*/ 2217 w 3132"/>
              <a:gd name="T29" fmla="*/ 4698 h 5219"/>
              <a:gd name="T30" fmla="*/ 2194 w 3132"/>
              <a:gd name="T31" fmla="*/ 4820 h 5219"/>
              <a:gd name="T32" fmla="*/ 1802 w 3132"/>
              <a:gd name="T33" fmla="*/ 5178 h 5219"/>
              <a:gd name="T34" fmla="*/ 1330 w 3132"/>
              <a:gd name="T35" fmla="*/ 5178 h 5219"/>
              <a:gd name="T36" fmla="*/ 938 w 3132"/>
              <a:gd name="T37" fmla="*/ 4820 h 5219"/>
              <a:gd name="T38" fmla="*/ 915 w 3132"/>
              <a:gd name="T39" fmla="*/ 4698 h 5219"/>
              <a:gd name="T40" fmla="*/ 905 w 3132"/>
              <a:gd name="T41" fmla="*/ 4620 h 5219"/>
              <a:gd name="T42" fmla="*/ 898 w 3132"/>
              <a:gd name="T43" fmla="*/ 4522 h 5219"/>
              <a:gd name="T44" fmla="*/ 899 w 3132"/>
              <a:gd name="T45" fmla="*/ 4435 h 5219"/>
              <a:gd name="T46" fmla="*/ 902 w 3132"/>
              <a:gd name="T47" fmla="*/ 4346 h 5219"/>
              <a:gd name="T48" fmla="*/ 906 w 3132"/>
              <a:gd name="T49" fmla="*/ 4254 h 5219"/>
              <a:gd name="T50" fmla="*/ 898 w 3132"/>
              <a:gd name="T51" fmla="*/ 4166 h 5219"/>
              <a:gd name="T52" fmla="*/ 903 w 3132"/>
              <a:gd name="T53" fmla="*/ 4072 h 5219"/>
              <a:gd name="T54" fmla="*/ 916 w 3132"/>
              <a:gd name="T55" fmla="*/ 3957 h 5219"/>
              <a:gd name="T56" fmla="*/ 852 w 3132"/>
              <a:gd name="T57" fmla="*/ 3797 h 5219"/>
              <a:gd name="T58" fmla="*/ 697 w 3132"/>
              <a:gd name="T59" fmla="*/ 3416 h 5219"/>
              <a:gd name="T60" fmla="*/ 508 w 3132"/>
              <a:gd name="T61" fmla="*/ 2789 h 5219"/>
              <a:gd name="T62" fmla="*/ 203 w 3132"/>
              <a:gd name="T63" fmla="*/ 2249 h 5219"/>
              <a:gd name="T64" fmla="*/ 4 w 3132"/>
              <a:gd name="T65" fmla="*/ 1484 h 5219"/>
              <a:gd name="T66" fmla="*/ 1366 w 3132"/>
              <a:gd name="T67" fmla="*/ 18 h 5219"/>
              <a:gd name="T68" fmla="*/ 1805 w 3132"/>
              <a:gd name="T69" fmla="*/ 22 h 5219"/>
              <a:gd name="T70" fmla="*/ 1805 w 3132"/>
              <a:gd name="T71" fmla="*/ 23 h 5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rgbClr val="EE493F"/>
          </a:solidFill>
          <a:ln>
            <a:noFill/>
          </a:ln>
        </p:spPr>
        <p:txBody>
          <a:bodyP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11" name="出自【趣你的PPT】(微信:qunideppt)：最优质的PPT资源库"/>
          <p:cNvSpPr/>
          <p:nvPr/>
        </p:nvSpPr>
        <p:spPr bwMode="auto">
          <a:xfrm>
            <a:off x="4528042" y="824535"/>
            <a:ext cx="2889250" cy="4813300"/>
          </a:xfrm>
          <a:custGeom>
            <a:avLst/>
            <a:gdLst>
              <a:gd name="T0" fmla="*/ 1805 w 3132"/>
              <a:gd name="T1" fmla="*/ 23 h 5219"/>
              <a:gd name="T2" fmla="*/ 3128 w 3132"/>
              <a:gd name="T3" fmla="*/ 1484 h 5219"/>
              <a:gd name="T4" fmla="*/ 2929 w 3132"/>
              <a:gd name="T5" fmla="*/ 2249 h 5219"/>
              <a:gd name="T6" fmla="*/ 2624 w 3132"/>
              <a:gd name="T7" fmla="*/ 2789 h 5219"/>
              <a:gd name="T8" fmla="*/ 2435 w 3132"/>
              <a:gd name="T9" fmla="*/ 3416 h 5219"/>
              <a:gd name="T10" fmla="*/ 2280 w 3132"/>
              <a:gd name="T11" fmla="*/ 3797 h 5219"/>
              <a:gd name="T12" fmla="*/ 2216 w 3132"/>
              <a:gd name="T13" fmla="*/ 3957 h 5219"/>
              <a:gd name="T14" fmla="*/ 2229 w 3132"/>
              <a:gd name="T15" fmla="*/ 4072 h 5219"/>
              <a:gd name="T16" fmla="*/ 2234 w 3132"/>
              <a:gd name="T17" fmla="*/ 4166 h 5219"/>
              <a:gd name="T18" fmla="*/ 2226 w 3132"/>
              <a:gd name="T19" fmla="*/ 4254 h 5219"/>
              <a:gd name="T20" fmla="*/ 2230 w 3132"/>
              <a:gd name="T21" fmla="*/ 4346 h 5219"/>
              <a:gd name="T22" fmla="*/ 2233 w 3132"/>
              <a:gd name="T23" fmla="*/ 4435 h 5219"/>
              <a:gd name="T24" fmla="*/ 2234 w 3132"/>
              <a:gd name="T25" fmla="*/ 4522 h 5219"/>
              <a:gd name="T26" fmla="*/ 2228 w 3132"/>
              <a:gd name="T27" fmla="*/ 4620 h 5219"/>
              <a:gd name="T28" fmla="*/ 2217 w 3132"/>
              <a:gd name="T29" fmla="*/ 4698 h 5219"/>
              <a:gd name="T30" fmla="*/ 2194 w 3132"/>
              <a:gd name="T31" fmla="*/ 4820 h 5219"/>
              <a:gd name="T32" fmla="*/ 1802 w 3132"/>
              <a:gd name="T33" fmla="*/ 5178 h 5219"/>
              <a:gd name="T34" fmla="*/ 1330 w 3132"/>
              <a:gd name="T35" fmla="*/ 5178 h 5219"/>
              <a:gd name="T36" fmla="*/ 938 w 3132"/>
              <a:gd name="T37" fmla="*/ 4820 h 5219"/>
              <a:gd name="T38" fmla="*/ 915 w 3132"/>
              <a:gd name="T39" fmla="*/ 4698 h 5219"/>
              <a:gd name="T40" fmla="*/ 905 w 3132"/>
              <a:gd name="T41" fmla="*/ 4620 h 5219"/>
              <a:gd name="T42" fmla="*/ 898 w 3132"/>
              <a:gd name="T43" fmla="*/ 4522 h 5219"/>
              <a:gd name="T44" fmla="*/ 899 w 3132"/>
              <a:gd name="T45" fmla="*/ 4435 h 5219"/>
              <a:gd name="T46" fmla="*/ 902 w 3132"/>
              <a:gd name="T47" fmla="*/ 4346 h 5219"/>
              <a:gd name="T48" fmla="*/ 906 w 3132"/>
              <a:gd name="T49" fmla="*/ 4254 h 5219"/>
              <a:gd name="T50" fmla="*/ 898 w 3132"/>
              <a:gd name="T51" fmla="*/ 4166 h 5219"/>
              <a:gd name="T52" fmla="*/ 903 w 3132"/>
              <a:gd name="T53" fmla="*/ 4072 h 5219"/>
              <a:gd name="T54" fmla="*/ 916 w 3132"/>
              <a:gd name="T55" fmla="*/ 3957 h 5219"/>
              <a:gd name="T56" fmla="*/ 852 w 3132"/>
              <a:gd name="T57" fmla="*/ 3797 h 5219"/>
              <a:gd name="T58" fmla="*/ 697 w 3132"/>
              <a:gd name="T59" fmla="*/ 3416 h 5219"/>
              <a:gd name="T60" fmla="*/ 508 w 3132"/>
              <a:gd name="T61" fmla="*/ 2789 h 5219"/>
              <a:gd name="T62" fmla="*/ 203 w 3132"/>
              <a:gd name="T63" fmla="*/ 2249 h 5219"/>
              <a:gd name="T64" fmla="*/ 4 w 3132"/>
              <a:gd name="T65" fmla="*/ 1484 h 5219"/>
              <a:gd name="T66" fmla="*/ 1366 w 3132"/>
              <a:gd name="T67" fmla="*/ 18 h 5219"/>
              <a:gd name="T68" fmla="*/ 1805 w 3132"/>
              <a:gd name="T69" fmla="*/ 22 h 5219"/>
              <a:gd name="T70" fmla="*/ 1805 w 3132"/>
              <a:gd name="T71" fmla="*/ 23 h 5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rgbClr val="B21728"/>
          </a:solidFill>
          <a:ln>
            <a:noFill/>
          </a:ln>
        </p:spPr>
        <p:txBody>
          <a:bodyP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16" name="出自【趣你的PPT】(微信:qunideppt)：最优质的PPT资源库"/>
          <p:cNvSpPr/>
          <p:nvPr/>
        </p:nvSpPr>
        <p:spPr bwMode="auto">
          <a:xfrm>
            <a:off x="8360267" y="1580185"/>
            <a:ext cx="2435225" cy="4057650"/>
          </a:xfrm>
          <a:custGeom>
            <a:avLst/>
            <a:gdLst>
              <a:gd name="T0" fmla="*/ 1805 w 3132"/>
              <a:gd name="T1" fmla="*/ 23 h 5219"/>
              <a:gd name="T2" fmla="*/ 3128 w 3132"/>
              <a:gd name="T3" fmla="*/ 1484 h 5219"/>
              <a:gd name="T4" fmla="*/ 2929 w 3132"/>
              <a:gd name="T5" fmla="*/ 2249 h 5219"/>
              <a:gd name="T6" fmla="*/ 2624 w 3132"/>
              <a:gd name="T7" fmla="*/ 2789 h 5219"/>
              <a:gd name="T8" fmla="*/ 2435 w 3132"/>
              <a:gd name="T9" fmla="*/ 3416 h 5219"/>
              <a:gd name="T10" fmla="*/ 2280 w 3132"/>
              <a:gd name="T11" fmla="*/ 3797 h 5219"/>
              <a:gd name="T12" fmla="*/ 2216 w 3132"/>
              <a:gd name="T13" fmla="*/ 3957 h 5219"/>
              <a:gd name="T14" fmla="*/ 2229 w 3132"/>
              <a:gd name="T15" fmla="*/ 4072 h 5219"/>
              <a:gd name="T16" fmla="*/ 2234 w 3132"/>
              <a:gd name="T17" fmla="*/ 4166 h 5219"/>
              <a:gd name="T18" fmla="*/ 2226 w 3132"/>
              <a:gd name="T19" fmla="*/ 4254 h 5219"/>
              <a:gd name="T20" fmla="*/ 2230 w 3132"/>
              <a:gd name="T21" fmla="*/ 4346 h 5219"/>
              <a:gd name="T22" fmla="*/ 2233 w 3132"/>
              <a:gd name="T23" fmla="*/ 4435 h 5219"/>
              <a:gd name="T24" fmla="*/ 2234 w 3132"/>
              <a:gd name="T25" fmla="*/ 4522 h 5219"/>
              <a:gd name="T26" fmla="*/ 2228 w 3132"/>
              <a:gd name="T27" fmla="*/ 4620 h 5219"/>
              <a:gd name="T28" fmla="*/ 2217 w 3132"/>
              <a:gd name="T29" fmla="*/ 4698 h 5219"/>
              <a:gd name="T30" fmla="*/ 2194 w 3132"/>
              <a:gd name="T31" fmla="*/ 4820 h 5219"/>
              <a:gd name="T32" fmla="*/ 1802 w 3132"/>
              <a:gd name="T33" fmla="*/ 5178 h 5219"/>
              <a:gd name="T34" fmla="*/ 1330 w 3132"/>
              <a:gd name="T35" fmla="*/ 5178 h 5219"/>
              <a:gd name="T36" fmla="*/ 938 w 3132"/>
              <a:gd name="T37" fmla="*/ 4820 h 5219"/>
              <a:gd name="T38" fmla="*/ 915 w 3132"/>
              <a:gd name="T39" fmla="*/ 4698 h 5219"/>
              <a:gd name="T40" fmla="*/ 905 w 3132"/>
              <a:gd name="T41" fmla="*/ 4620 h 5219"/>
              <a:gd name="T42" fmla="*/ 898 w 3132"/>
              <a:gd name="T43" fmla="*/ 4522 h 5219"/>
              <a:gd name="T44" fmla="*/ 899 w 3132"/>
              <a:gd name="T45" fmla="*/ 4435 h 5219"/>
              <a:gd name="T46" fmla="*/ 902 w 3132"/>
              <a:gd name="T47" fmla="*/ 4346 h 5219"/>
              <a:gd name="T48" fmla="*/ 906 w 3132"/>
              <a:gd name="T49" fmla="*/ 4254 h 5219"/>
              <a:gd name="T50" fmla="*/ 898 w 3132"/>
              <a:gd name="T51" fmla="*/ 4166 h 5219"/>
              <a:gd name="T52" fmla="*/ 903 w 3132"/>
              <a:gd name="T53" fmla="*/ 4072 h 5219"/>
              <a:gd name="T54" fmla="*/ 916 w 3132"/>
              <a:gd name="T55" fmla="*/ 3957 h 5219"/>
              <a:gd name="T56" fmla="*/ 852 w 3132"/>
              <a:gd name="T57" fmla="*/ 3797 h 5219"/>
              <a:gd name="T58" fmla="*/ 697 w 3132"/>
              <a:gd name="T59" fmla="*/ 3416 h 5219"/>
              <a:gd name="T60" fmla="*/ 508 w 3132"/>
              <a:gd name="T61" fmla="*/ 2789 h 5219"/>
              <a:gd name="T62" fmla="*/ 203 w 3132"/>
              <a:gd name="T63" fmla="*/ 2249 h 5219"/>
              <a:gd name="T64" fmla="*/ 4 w 3132"/>
              <a:gd name="T65" fmla="*/ 1484 h 5219"/>
              <a:gd name="T66" fmla="*/ 1366 w 3132"/>
              <a:gd name="T67" fmla="*/ 18 h 5219"/>
              <a:gd name="T68" fmla="*/ 1805 w 3132"/>
              <a:gd name="T69" fmla="*/ 22 h 5219"/>
              <a:gd name="T70" fmla="*/ 1805 w 3132"/>
              <a:gd name="T71" fmla="*/ 23 h 5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rgbClr val="EE493F"/>
          </a:solidFill>
          <a:ln>
            <a:noFill/>
          </a:ln>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17" name="出自【趣你的PPT】(微信:qunideppt)：最优质的PPT资源库"/>
          <p:cNvSpPr txBox="1">
            <a:spLocks noChangeArrowheads="1"/>
          </p:cNvSpPr>
          <p:nvPr/>
        </p:nvSpPr>
        <p:spPr bwMode="auto">
          <a:xfrm>
            <a:off x="5299567" y="1202360"/>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F8F8F8"/>
                </a:solidFill>
                <a:latin typeface="微软雅黑" panose="020B0503020204020204" pitchFamily="34" charset="-122"/>
                <a:ea typeface="微软雅黑" panose="020B0503020204020204" pitchFamily="34" charset="-122"/>
              </a:rPr>
              <a:t>您的标题</a:t>
            </a:r>
          </a:p>
        </p:txBody>
      </p:sp>
      <p:sp>
        <p:nvSpPr>
          <p:cNvPr id="18" name="出自【趣你的PPT】(微信:qunideppt)：最优质的PPT资源库"/>
          <p:cNvSpPr txBox="1">
            <a:spLocks noChangeArrowheads="1"/>
          </p:cNvSpPr>
          <p:nvPr/>
        </p:nvSpPr>
        <p:spPr bwMode="auto">
          <a:xfrm>
            <a:off x="4878880" y="1842122"/>
            <a:ext cx="22590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50000"/>
              </a:lnSpc>
              <a:spcBef>
                <a:spcPct val="0"/>
              </a:spcBef>
              <a:spcAft>
                <a:spcPct val="0"/>
              </a:spcAft>
              <a:buFont typeface="Arial" panose="020B0604020202020204" pitchFamily="34" charset="0"/>
              <a:buNone/>
            </a:pPr>
            <a:r>
              <a:rPr lang="zh-CN" altLang="en-US" sz="1600">
                <a:solidFill>
                  <a:srgbClr val="F8F8F8"/>
                </a:solidFill>
                <a:latin typeface="微软雅黑" panose="020B0503020204020204" pitchFamily="34" charset="-122"/>
                <a:ea typeface="微软雅黑" panose="020B0503020204020204" pitchFamily="34" charset="-122"/>
              </a:rPr>
              <a:t>该原创</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模板来自公众号：趣你的</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a:t>
            </a:r>
          </a:p>
          <a:p>
            <a:pPr eaLnBrk="1" fontAlgn="base" hangingPunct="1">
              <a:lnSpc>
                <a:spcPct val="150000"/>
              </a:lnSpc>
              <a:spcBef>
                <a:spcPct val="0"/>
              </a:spcBef>
              <a:spcAft>
                <a:spcPct val="0"/>
              </a:spcAft>
              <a:buFont typeface="Arial" panose="020B0604020202020204" pitchFamily="34" charset="0"/>
              <a:buNone/>
            </a:pPr>
            <a:r>
              <a:rPr lang="zh-CN" altLang="en-US" sz="1600">
                <a:solidFill>
                  <a:srgbClr val="F8F8F8"/>
                </a:solidFill>
                <a:latin typeface="微软雅黑" panose="020B0503020204020204" pitchFamily="34" charset="-122"/>
                <a:ea typeface="微软雅黑" panose="020B0503020204020204" pitchFamily="34" charset="-122"/>
              </a:rPr>
              <a:t>一不小心，就学会</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，快来加入我们。</a:t>
            </a:r>
          </a:p>
        </p:txBody>
      </p:sp>
      <p:sp>
        <p:nvSpPr>
          <p:cNvPr id="19" name="出自【趣你的PPT】(微信:qunideppt)：最优质的PPT资源库"/>
          <p:cNvSpPr txBox="1">
            <a:spLocks noChangeArrowheads="1"/>
          </p:cNvSpPr>
          <p:nvPr/>
        </p:nvSpPr>
        <p:spPr bwMode="auto">
          <a:xfrm>
            <a:off x="1880092" y="1950072"/>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000" b="1">
                <a:solidFill>
                  <a:srgbClr val="F8F8F8"/>
                </a:solidFill>
                <a:latin typeface="微软雅黑" panose="020B0503020204020204" pitchFamily="34" charset="-122"/>
                <a:ea typeface="微软雅黑" panose="020B0503020204020204" pitchFamily="34" charset="-122"/>
              </a:rPr>
              <a:t>您的标题</a:t>
            </a:r>
          </a:p>
        </p:txBody>
      </p:sp>
      <p:sp>
        <p:nvSpPr>
          <p:cNvPr id="20" name="出自【趣你的PPT】(微信:qunideppt)：最优质的PPT资源库"/>
          <p:cNvSpPr txBox="1">
            <a:spLocks noChangeArrowheads="1"/>
          </p:cNvSpPr>
          <p:nvPr/>
        </p:nvSpPr>
        <p:spPr bwMode="auto">
          <a:xfrm>
            <a:off x="1470763" y="2356472"/>
            <a:ext cx="20870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50000"/>
              </a:lnSpc>
              <a:spcBef>
                <a:spcPct val="0"/>
              </a:spcBef>
              <a:spcAft>
                <a:spcPct val="0"/>
              </a:spcAft>
              <a:buFont typeface="Arial" panose="020B0604020202020204" pitchFamily="34" charset="0"/>
              <a:buNone/>
            </a:pPr>
            <a:r>
              <a:rPr lang="zh-CN" altLang="en-US" sz="1600">
                <a:solidFill>
                  <a:srgbClr val="F8F8F8"/>
                </a:solidFill>
                <a:latin typeface="微软雅黑" panose="020B0503020204020204" pitchFamily="34" charset="-122"/>
                <a:ea typeface="微软雅黑" panose="020B0503020204020204" pitchFamily="34" charset="-122"/>
              </a:rPr>
              <a:t>该原创</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模板来自公众号：趣你的</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a:t>
            </a:r>
          </a:p>
        </p:txBody>
      </p:sp>
      <p:sp>
        <p:nvSpPr>
          <p:cNvPr id="21" name="出自【趣你的PPT】(微信:qunideppt)：最优质的PPT资源库"/>
          <p:cNvSpPr txBox="1">
            <a:spLocks noChangeArrowheads="1"/>
          </p:cNvSpPr>
          <p:nvPr/>
        </p:nvSpPr>
        <p:spPr bwMode="auto">
          <a:xfrm>
            <a:off x="9006380" y="1950072"/>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000" b="1">
                <a:solidFill>
                  <a:srgbClr val="F8F8F8"/>
                </a:solidFill>
                <a:latin typeface="微软雅黑" panose="020B0503020204020204" pitchFamily="34" charset="-122"/>
                <a:ea typeface="微软雅黑" panose="020B0503020204020204" pitchFamily="34" charset="-122"/>
              </a:rPr>
              <a:t>您的标题</a:t>
            </a:r>
          </a:p>
        </p:txBody>
      </p:sp>
      <p:sp>
        <p:nvSpPr>
          <p:cNvPr id="23" name="出自【趣你的PPT】(微信:qunideppt)：最优质的PPT资源库"/>
          <p:cNvSpPr>
            <a:spLocks noEditPoints="1"/>
          </p:cNvSpPr>
          <p:nvPr/>
        </p:nvSpPr>
        <p:spPr bwMode="auto">
          <a:xfrm>
            <a:off x="2165842" y="3380410"/>
            <a:ext cx="715963" cy="688975"/>
          </a:xfrm>
          <a:custGeom>
            <a:avLst/>
            <a:gdLst>
              <a:gd name="T0" fmla="*/ 568 w 1145"/>
              <a:gd name="T1" fmla="*/ 677 h 1102"/>
              <a:gd name="T2" fmla="*/ 554 w 1145"/>
              <a:gd name="T3" fmla="*/ 534 h 1102"/>
              <a:gd name="T4" fmla="*/ 372 w 1145"/>
              <a:gd name="T5" fmla="*/ 533 h 1102"/>
              <a:gd name="T6" fmla="*/ 348 w 1145"/>
              <a:gd name="T7" fmla="*/ 649 h 1102"/>
              <a:gd name="T8" fmla="*/ 414 w 1145"/>
              <a:gd name="T9" fmla="*/ 636 h 1102"/>
              <a:gd name="T10" fmla="*/ 463 w 1145"/>
              <a:gd name="T11" fmla="*/ 573 h 1102"/>
              <a:gd name="T12" fmla="*/ 509 w 1145"/>
              <a:gd name="T13" fmla="*/ 621 h 1102"/>
              <a:gd name="T14" fmla="*/ 481 w 1145"/>
              <a:gd name="T15" fmla="*/ 661 h 1102"/>
              <a:gd name="T16" fmla="*/ 413 w 1145"/>
              <a:gd name="T17" fmla="*/ 679 h 1102"/>
              <a:gd name="T18" fmla="*/ 417 w 1145"/>
              <a:gd name="T19" fmla="*/ 735 h 1102"/>
              <a:gd name="T20" fmla="*/ 427 w 1145"/>
              <a:gd name="T21" fmla="*/ 739 h 1102"/>
              <a:gd name="T22" fmla="*/ 506 w 1145"/>
              <a:gd name="T23" fmla="*/ 755 h 1102"/>
              <a:gd name="T24" fmla="*/ 508 w 1145"/>
              <a:gd name="T25" fmla="*/ 832 h 1102"/>
              <a:gd name="T26" fmla="*/ 414 w 1145"/>
              <a:gd name="T27" fmla="*/ 828 h 1102"/>
              <a:gd name="T28" fmla="*/ 381 w 1145"/>
              <a:gd name="T29" fmla="*/ 758 h 1102"/>
              <a:gd name="T30" fmla="*/ 318 w 1145"/>
              <a:gd name="T31" fmla="*/ 771 h 1102"/>
              <a:gd name="T32" fmla="*/ 461 w 1145"/>
              <a:gd name="T33" fmla="*/ 918 h 1102"/>
              <a:gd name="T34" fmla="*/ 604 w 1145"/>
              <a:gd name="T35" fmla="*/ 790 h 1102"/>
              <a:gd name="T36" fmla="*/ 815 w 1145"/>
              <a:gd name="T37" fmla="*/ 516 h 1102"/>
              <a:gd name="T38" fmla="*/ 700 w 1145"/>
              <a:gd name="T39" fmla="*/ 529 h 1102"/>
              <a:gd name="T40" fmla="*/ 713 w 1145"/>
              <a:gd name="T41" fmla="*/ 587 h 1102"/>
              <a:gd name="T42" fmla="*/ 750 w 1145"/>
              <a:gd name="T43" fmla="*/ 890 h 1102"/>
              <a:gd name="T44" fmla="*/ 815 w 1145"/>
              <a:gd name="T45" fmla="*/ 903 h 1102"/>
              <a:gd name="T46" fmla="*/ 828 w 1145"/>
              <a:gd name="T47" fmla="*/ 529 h 1102"/>
              <a:gd name="T48" fmla="*/ 889 w 1145"/>
              <a:gd name="T49" fmla="*/ 254 h 1102"/>
              <a:gd name="T50" fmla="*/ 923 w 1145"/>
              <a:gd name="T51" fmla="*/ 34 h 1102"/>
              <a:gd name="T52" fmla="*/ 855 w 1145"/>
              <a:gd name="T53" fmla="*/ 34 h 1102"/>
              <a:gd name="T54" fmla="*/ 889 w 1145"/>
              <a:gd name="T55" fmla="*/ 254 h 1102"/>
              <a:gd name="T56" fmla="*/ 1011 w 1145"/>
              <a:gd name="T57" fmla="*/ 993 h 1102"/>
              <a:gd name="T58" fmla="*/ 107 w 1145"/>
              <a:gd name="T59" fmla="*/ 964 h 1102"/>
              <a:gd name="T60" fmla="*/ 135 w 1145"/>
              <a:gd name="T61" fmla="*/ 419 h 1102"/>
              <a:gd name="T62" fmla="*/ 1039 w 1145"/>
              <a:gd name="T63" fmla="*/ 448 h 1102"/>
              <a:gd name="T64" fmla="*/ 1011 w 1145"/>
              <a:gd name="T65" fmla="*/ 128 h 1102"/>
              <a:gd name="T66" fmla="*/ 977 w 1145"/>
              <a:gd name="T67" fmla="*/ 220 h 1102"/>
              <a:gd name="T68" fmla="*/ 801 w 1145"/>
              <a:gd name="T69" fmla="*/ 220 h 1102"/>
              <a:gd name="T70" fmla="*/ 344 w 1145"/>
              <a:gd name="T71" fmla="*/ 128 h 1102"/>
              <a:gd name="T72" fmla="*/ 257 w 1145"/>
              <a:gd name="T73" fmla="*/ 308 h 1102"/>
              <a:gd name="T74" fmla="*/ 169 w 1145"/>
              <a:gd name="T75" fmla="*/ 128 h 1102"/>
              <a:gd name="T76" fmla="*/ 0 w 1145"/>
              <a:gd name="T77" fmla="*/ 264 h 1102"/>
              <a:gd name="T78" fmla="*/ 135 w 1145"/>
              <a:gd name="T79" fmla="*/ 1102 h 1102"/>
              <a:gd name="T80" fmla="*/ 1145 w 1145"/>
              <a:gd name="T81" fmla="*/ 966 h 1102"/>
              <a:gd name="T82" fmla="*/ 1011 w 1145"/>
              <a:gd name="T83" fmla="*/ 128 h 1102"/>
              <a:gd name="T84" fmla="*/ 291 w 1145"/>
              <a:gd name="T85" fmla="*/ 220 h 1102"/>
              <a:gd name="T86" fmla="*/ 257 w 1145"/>
              <a:gd name="T87" fmla="*/ 0 h 1102"/>
              <a:gd name="T88" fmla="*/ 222 w 1145"/>
              <a:gd name="T89" fmla="*/ 22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5" h="1102">
                <a:moveTo>
                  <a:pt x="549" y="697"/>
                </a:moveTo>
                <a:cubicBezTo>
                  <a:pt x="556" y="692"/>
                  <a:pt x="562" y="685"/>
                  <a:pt x="568" y="677"/>
                </a:cubicBezTo>
                <a:cubicBezTo>
                  <a:pt x="580" y="660"/>
                  <a:pt x="587" y="639"/>
                  <a:pt x="587" y="615"/>
                </a:cubicBezTo>
                <a:cubicBezTo>
                  <a:pt x="587" y="583"/>
                  <a:pt x="576" y="555"/>
                  <a:pt x="554" y="534"/>
                </a:cubicBezTo>
                <a:cubicBezTo>
                  <a:pt x="532" y="513"/>
                  <a:pt x="501" y="502"/>
                  <a:pt x="459" y="502"/>
                </a:cubicBezTo>
                <a:cubicBezTo>
                  <a:pt x="425" y="502"/>
                  <a:pt x="396" y="513"/>
                  <a:pt x="372" y="533"/>
                </a:cubicBezTo>
                <a:cubicBezTo>
                  <a:pt x="348" y="554"/>
                  <a:pt x="335" y="589"/>
                  <a:pt x="335" y="636"/>
                </a:cubicBezTo>
                <a:cubicBezTo>
                  <a:pt x="335" y="643"/>
                  <a:pt x="341" y="649"/>
                  <a:pt x="348" y="649"/>
                </a:cubicBezTo>
                <a:lnTo>
                  <a:pt x="401" y="649"/>
                </a:lnTo>
                <a:cubicBezTo>
                  <a:pt x="408" y="649"/>
                  <a:pt x="414" y="644"/>
                  <a:pt x="414" y="636"/>
                </a:cubicBezTo>
                <a:cubicBezTo>
                  <a:pt x="415" y="614"/>
                  <a:pt x="419" y="597"/>
                  <a:pt x="427" y="587"/>
                </a:cubicBezTo>
                <a:cubicBezTo>
                  <a:pt x="435" y="578"/>
                  <a:pt x="446" y="573"/>
                  <a:pt x="463" y="573"/>
                </a:cubicBezTo>
                <a:cubicBezTo>
                  <a:pt x="479" y="573"/>
                  <a:pt x="490" y="577"/>
                  <a:pt x="497" y="586"/>
                </a:cubicBezTo>
                <a:cubicBezTo>
                  <a:pt x="505" y="596"/>
                  <a:pt x="509" y="607"/>
                  <a:pt x="509" y="621"/>
                </a:cubicBezTo>
                <a:cubicBezTo>
                  <a:pt x="509" y="632"/>
                  <a:pt x="506" y="641"/>
                  <a:pt x="501" y="648"/>
                </a:cubicBezTo>
                <a:cubicBezTo>
                  <a:pt x="496" y="655"/>
                  <a:pt x="490" y="659"/>
                  <a:pt x="481" y="661"/>
                </a:cubicBezTo>
                <a:cubicBezTo>
                  <a:pt x="470" y="664"/>
                  <a:pt x="451" y="665"/>
                  <a:pt x="426" y="665"/>
                </a:cubicBezTo>
                <a:cubicBezTo>
                  <a:pt x="419" y="665"/>
                  <a:pt x="413" y="671"/>
                  <a:pt x="413" y="679"/>
                </a:cubicBezTo>
                <a:lnTo>
                  <a:pt x="413" y="725"/>
                </a:lnTo>
                <a:cubicBezTo>
                  <a:pt x="413" y="729"/>
                  <a:pt x="414" y="732"/>
                  <a:pt x="417" y="735"/>
                </a:cubicBezTo>
                <a:cubicBezTo>
                  <a:pt x="420" y="737"/>
                  <a:pt x="423" y="739"/>
                  <a:pt x="426" y="739"/>
                </a:cubicBezTo>
                <a:lnTo>
                  <a:pt x="427" y="739"/>
                </a:lnTo>
                <a:cubicBezTo>
                  <a:pt x="432" y="738"/>
                  <a:pt x="437" y="738"/>
                  <a:pt x="442" y="738"/>
                </a:cubicBezTo>
                <a:cubicBezTo>
                  <a:pt x="471" y="738"/>
                  <a:pt x="493" y="744"/>
                  <a:pt x="506" y="755"/>
                </a:cubicBezTo>
                <a:cubicBezTo>
                  <a:pt x="518" y="765"/>
                  <a:pt x="524" y="778"/>
                  <a:pt x="524" y="794"/>
                </a:cubicBezTo>
                <a:cubicBezTo>
                  <a:pt x="524" y="810"/>
                  <a:pt x="519" y="822"/>
                  <a:pt x="508" y="832"/>
                </a:cubicBezTo>
                <a:cubicBezTo>
                  <a:pt x="498" y="842"/>
                  <a:pt x="483" y="847"/>
                  <a:pt x="464" y="847"/>
                </a:cubicBezTo>
                <a:cubicBezTo>
                  <a:pt x="443" y="847"/>
                  <a:pt x="427" y="841"/>
                  <a:pt x="414" y="828"/>
                </a:cubicBezTo>
                <a:cubicBezTo>
                  <a:pt x="402" y="815"/>
                  <a:pt x="395" y="796"/>
                  <a:pt x="394" y="771"/>
                </a:cubicBezTo>
                <a:cubicBezTo>
                  <a:pt x="394" y="764"/>
                  <a:pt x="388" y="758"/>
                  <a:pt x="381" y="758"/>
                </a:cubicBezTo>
                <a:lnTo>
                  <a:pt x="331" y="758"/>
                </a:lnTo>
                <a:cubicBezTo>
                  <a:pt x="324" y="758"/>
                  <a:pt x="318" y="764"/>
                  <a:pt x="318" y="771"/>
                </a:cubicBezTo>
                <a:cubicBezTo>
                  <a:pt x="318" y="816"/>
                  <a:pt x="330" y="852"/>
                  <a:pt x="353" y="878"/>
                </a:cubicBezTo>
                <a:cubicBezTo>
                  <a:pt x="377" y="905"/>
                  <a:pt x="413" y="918"/>
                  <a:pt x="461" y="918"/>
                </a:cubicBezTo>
                <a:cubicBezTo>
                  <a:pt x="499" y="918"/>
                  <a:pt x="532" y="908"/>
                  <a:pt x="560" y="887"/>
                </a:cubicBezTo>
                <a:cubicBezTo>
                  <a:pt x="589" y="865"/>
                  <a:pt x="604" y="833"/>
                  <a:pt x="604" y="790"/>
                </a:cubicBezTo>
                <a:cubicBezTo>
                  <a:pt x="604" y="747"/>
                  <a:pt x="585" y="716"/>
                  <a:pt x="549" y="697"/>
                </a:cubicBezTo>
                <a:close/>
                <a:moveTo>
                  <a:pt x="815" y="516"/>
                </a:moveTo>
                <a:lnTo>
                  <a:pt x="713" y="516"/>
                </a:lnTo>
                <a:cubicBezTo>
                  <a:pt x="706" y="516"/>
                  <a:pt x="700" y="521"/>
                  <a:pt x="700" y="529"/>
                </a:cubicBezTo>
                <a:lnTo>
                  <a:pt x="700" y="574"/>
                </a:lnTo>
                <a:cubicBezTo>
                  <a:pt x="700" y="581"/>
                  <a:pt x="706" y="587"/>
                  <a:pt x="713" y="587"/>
                </a:cubicBezTo>
                <a:lnTo>
                  <a:pt x="750" y="587"/>
                </a:lnTo>
                <a:lnTo>
                  <a:pt x="750" y="890"/>
                </a:lnTo>
                <a:cubicBezTo>
                  <a:pt x="750" y="897"/>
                  <a:pt x="756" y="903"/>
                  <a:pt x="763" y="903"/>
                </a:cubicBezTo>
                <a:lnTo>
                  <a:pt x="815" y="903"/>
                </a:lnTo>
                <a:cubicBezTo>
                  <a:pt x="822" y="903"/>
                  <a:pt x="828" y="897"/>
                  <a:pt x="828" y="890"/>
                </a:cubicBezTo>
                <a:lnTo>
                  <a:pt x="828" y="529"/>
                </a:lnTo>
                <a:cubicBezTo>
                  <a:pt x="828" y="521"/>
                  <a:pt x="822" y="516"/>
                  <a:pt x="815" y="516"/>
                </a:cubicBezTo>
                <a:close/>
                <a:moveTo>
                  <a:pt x="889" y="254"/>
                </a:moveTo>
                <a:cubicBezTo>
                  <a:pt x="908" y="254"/>
                  <a:pt x="923" y="239"/>
                  <a:pt x="923" y="220"/>
                </a:cubicBezTo>
                <a:lnTo>
                  <a:pt x="923" y="34"/>
                </a:lnTo>
                <a:cubicBezTo>
                  <a:pt x="923" y="15"/>
                  <a:pt x="908" y="0"/>
                  <a:pt x="889" y="0"/>
                </a:cubicBezTo>
                <a:cubicBezTo>
                  <a:pt x="870" y="0"/>
                  <a:pt x="855" y="15"/>
                  <a:pt x="855" y="34"/>
                </a:cubicBezTo>
                <a:lnTo>
                  <a:pt x="855" y="220"/>
                </a:lnTo>
                <a:cubicBezTo>
                  <a:pt x="855" y="239"/>
                  <a:pt x="870" y="254"/>
                  <a:pt x="889" y="254"/>
                </a:cubicBezTo>
                <a:close/>
                <a:moveTo>
                  <a:pt x="1039" y="964"/>
                </a:moveTo>
                <a:cubicBezTo>
                  <a:pt x="1039" y="980"/>
                  <a:pt x="1026" y="993"/>
                  <a:pt x="1011" y="993"/>
                </a:cubicBezTo>
                <a:lnTo>
                  <a:pt x="135" y="993"/>
                </a:lnTo>
                <a:cubicBezTo>
                  <a:pt x="120" y="993"/>
                  <a:pt x="107" y="980"/>
                  <a:pt x="107" y="964"/>
                </a:cubicBezTo>
                <a:lnTo>
                  <a:pt x="107" y="448"/>
                </a:lnTo>
                <a:cubicBezTo>
                  <a:pt x="107" y="432"/>
                  <a:pt x="120" y="419"/>
                  <a:pt x="135" y="419"/>
                </a:cubicBezTo>
                <a:lnTo>
                  <a:pt x="1011" y="419"/>
                </a:lnTo>
                <a:cubicBezTo>
                  <a:pt x="1026" y="419"/>
                  <a:pt x="1039" y="432"/>
                  <a:pt x="1039" y="448"/>
                </a:cubicBezTo>
                <a:lnTo>
                  <a:pt x="1039" y="964"/>
                </a:lnTo>
                <a:close/>
                <a:moveTo>
                  <a:pt x="1011" y="128"/>
                </a:moveTo>
                <a:lnTo>
                  <a:pt x="977" y="128"/>
                </a:lnTo>
                <a:lnTo>
                  <a:pt x="977" y="220"/>
                </a:lnTo>
                <a:cubicBezTo>
                  <a:pt x="977" y="268"/>
                  <a:pt x="937" y="308"/>
                  <a:pt x="889" y="308"/>
                </a:cubicBezTo>
                <a:cubicBezTo>
                  <a:pt x="841" y="308"/>
                  <a:pt x="801" y="268"/>
                  <a:pt x="801" y="220"/>
                </a:cubicBezTo>
                <a:lnTo>
                  <a:pt x="801" y="128"/>
                </a:lnTo>
                <a:lnTo>
                  <a:pt x="344" y="128"/>
                </a:lnTo>
                <a:lnTo>
                  <a:pt x="344" y="220"/>
                </a:lnTo>
                <a:cubicBezTo>
                  <a:pt x="344" y="268"/>
                  <a:pt x="305" y="308"/>
                  <a:pt x="257" y="308"/>
                </a:cubicBezTo>
                <a:cubicBezTo>
                  <a:pt x="208" y="308"/>
                  <a:pt x="169" y="268"/>
                  <a:pt x="169" y="220"/>
                </a:cubicBezTo>
                <a:lnTo>
                  <a:pt x="169" y="128"/>
                </a:lnTo>
                <a:lnTo>
                  <a:pt x="135" y="128"/>
                </a:lnTo>
                <a:cubicBezTo>
                  <a:pt x="61" y="128"/>
                  <a:pt x="0" y="189"/>
                  <a:pt x="0" y="264"/>
                </a:cubicBezTo>
                <a:lnTo>
                  <a:pt x="0" y="966"/>
                </a:lnTo>
                <a:cubicBezTo>
                  <a:pt x="0" y="1041"/>
                  <a:pt x="61" y="1102"/>
                  <a:pt x="135" y="1102"/>
                </a:cubicBezTo>
                <a:lnTo>
                  <a:pt x="1011" y="1102"/>
                </a:lnTo>
                <a:cubicBezTo>
                  <a:pt x="1085" y="1102"/>
                  <a:pt x="1145" y="1041"/>
                  <a:pt x="1145" y="966"/>
                </a:cubicBezTo>
                <a:lnTo>
                  <a:pt x="1145" y="264"/>
                </a:lnTo>
                <a:cubicBezTo>
                  <a:pt x="1145" y="189"/>
                  <a:pt x="1085" y="128"/>
                  <a:pt x="1011" y="128"/>
                </a:cubicBezTo>
                <a:close/>
                <a:moveTo>
                  <a:pt x="257" y="254"/>
                </a:moveTo>
                <a:cubicBezTo>
                  <a:pt x="276" y="254"/>
                  <a:pt x="291" y="239"/>
                  <a:pt x="291" y="220"/>
                </a:cubicBezTo>
                <a:lnTo>
                  <a:pt x="291" y="34"/>
                </a:lnTo>
                <a:cubicBezTo>
                  <a:pt x="291" y="15"/>
                  <a:pt x="276" y="0"/>
                  <a:pt x="257" y="0"/>
                </a:cubicBezTo>
                <a:cubicBezTo>
                  <a:pt x="238" y="0"/>
                  <a:pt x="222" y="15"/>
                  <a:pt x="222" y="34"/>
                </a:cubicBezTo>
                <a:lnTo>
                  <a:pt x="222" y="220"/>
                </a:lnTo>
                <a:cubicBezTo>
                  <a:pt x="222" y="239"/>
                  <a:pt x="238" y="254"/>
                  <a:pt x="257" y="254"/>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sp>
        <p:nvSpPr>
          <p:cNvPr id="24" name="出自【趣你的PPT】(微信:qunideppt)：最优质的PPT资源库"/>
          <p:cNvSpPr>
            <a:spLocks noEditPoints="1"/>
          </p:cNvSpPr>
          <p:nvPr/>
        </p:nvSpPr>
        <p:spPr bwMode="auto">
          <a:xfrm>
            <a:off x="5655167" y="3551860"/>
            <a:ext cx="614363" cy="771525"/>
          </a:xfrm>
          <a:custGeom>
            <a:avLst/>
            <a:gdLst>
              <a:gd name="T0" fmla="*/ 79 w 734"/>
              <a:gd name="T1" fmla="*/ 906 h 993"/>
              <a:gd name="T2" fmla="*/ 124 w 734"/>
              <a:gd name="T3" fmla="*/ 153 h 993"/>
              <a:gd name="T4" fmla="*/ 162 w 734"/>
              <a:gd name="T5" fmla="*/ 218 h 993"/>
              <a:gd name="T6" fmla="*/ 201 w 734"/>
              <a:gd name="T7" fmla="*/ 153 h 993"/>
              <a:gd name="T8" fmla="*/ 328 w 734"/>
              <a:gd name="T9" fmla="*/ 179 h 993"/>
              <a:gd name="T10" fmla="*/ 405 w 734"/>
              <a:gd name="T11" fmla="*/ 179 h 993"/>
              <a:gd name="T12" fmla="*/ 533 w 734"/>
              <a:gd name="T13" fmla="*/ 153 h 993"/>
              <a:gd name="T14" fmla="*/ 572 w 734"/>
              <a:gd name="T15" fmla="*/ 218 h 993"/>
              <a:gd name="T16" fmla="*/ 610 w 734"/>
              <a:gd name="T17" fmla="*/ 153 h 993"/>
              <a:gd name="T18" fmla="*/ 656 w 734"/>
              <a:gd name="T19" fmla="*/ 906 h 993"/>
              <a:gd name="T20" fmla="*/ 610 w 734"/>
              <a:gd name="T21" fmla="*/ 67 h 993"/>
              <a:gd name="T22" fmla="*/ 572 w 734"/>
              <a:gd name="T23" fmla="*/ 0 h 993"/>
              <a:gd name="T24" fmla="*/ 533 w 734"/>
              <a:gd name="T25" fmla="*/ 67 h 993"/>
              <a:gd name="T26" fmla="*/ 405 w 734"/>
              <a:gd name="T27" fmla="*/ 38 h 993"/>
              <a:gd name="T28" fmla="*/ 328 w 734"/>
              <a:gd name="T29" fmla="*/ 38 h 993"/>
              <a:gd name="T30" fmla="*/ 201 w 734"/>
              <a:gd name="T31" fmla="*/ 67 h 993"/>
              <a:gd name="T32" fmla="*/ 162 w 734"/>
              <a:gd name="T33" fmla="*/ 0 h 993"/>
              <a:gd name="T34" fmla="*/ 124 w 734"/>
              <a:gd name="T35" fmla="*/ 67 h 993"/>
              <a:gd name="T36" fmla="*/ 0 w 734"/>
              <a:gd name="T37" fmla="*/ 147 h 993"/>
              <a:gd name="T38" fmla="*/ 80 w 734"/>
              <a:gd name="T39" fmla="*/ 993 h 993"/>
              <a:gd name="T40" fmla="*/ 734 w 734"/>
              <a:gd name="T41" fmla="*/ 913 h 993"/>
              <a:gd name="T42" fmla="*/ 655 w 734"/>
              <a:gd name="T43" fmla="*/ 67 h 993"/>
              <a:gd name="T44" fmla="*/ 573 w 734"/>
              <a:gd name="T45" fmla="*/ 371 h 993"/>
              <a:gd name="T46" fmla="*/ 161 w 734"/>
              <a:gd name="T47" fmla="*/ 317 h 993"/>
              <a:gd name="T48" fmla="*/ 161 w 734"/>
              <a:gd name="T49" fmla="*/ 512 h 993"/>
              <a:gd name="T50" fmla="*/ 573 w 734"/>
              <a:gd name="T51" fmla="*/ 458 h 993"/>
              <a:gd name="T52" fmla="*/ 161 w 734"/>
              <a:gd name="T53" fmla="*/ 512 h 993"/>
              <a:gd name="T54" fmla="*/ 573 w 734"/>
              <a:gd name="T55" fmla="*/ 653 h 993"/>
              <a:gd name="T56" fmla="*/ 161 w 734"/>
              <a:gd name="T57" fmla="*/ 599 h 993"/>
              <a:gd name="T58" fmla="*/ 161 w 734"/>
              <a:gd name="T59" fmla="*/ 794 h 993"/>
              <a:gd name="T60" fmla="*/ 573 w 734"/>
              <a:gd name="T61" fmla="*/ 740 h 993"/>
              <a:gd name="T62" fmla="*/ 161 w 734"/>
              <a:gd name="T63" fmla="*/ 794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B62822"/>
              </a:solidFill>
              <a:latin typeface="Arial" panose="020B0604020202020204" pitchFamily="34" charset="0"/>
            </a:endParaRPr>
          </a:p>
        </p:txBody>
      </p:sp>
      <p:pic>
        <p:nvPicPr>
          <p:cNvPr id="25" name="出自【趣你的PPT】(微信:qunideppt)：最优质的PPT资源库"/>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9892" y="3408985"/>
            <a:ext cx="8667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出自【趣你的PPT】(微信:qunideppt)：最优质的PPT资源库"/>
          <p:cNvSpPr txBox="1">
            <a:spLocks noChangeArrowheads="1"/>
          </p:cNvSpPr>
          <p:nvPr/>
        </p:nvSpPr>
        <p:spPr bwMode="auto">
          <a:xfrm>
            <a:off x="8559744" y="2364397"/>
            <a:ext cx="20870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50000"/>
              </a:lnSpc>
              <a:spcBef>
                <a:spcPct val="0"/>
              </a:spcBef>
              <a:spcAft>
                <a:spcPct val="0"/>
              </a:spcAft>
              <a:buFont typeface="Arial" panose="020B0604020202020204" pitchFamily="34" charset="0"/>
              <a:buNone/>
            </a:pPr>
            <a:r>
              <a:rPr lang="zh-CN" altLang="en-US" sz="1600">
                <a:solidFill>
                  <a:srgbClr val="F8F8F8"/>
                </a:solidFill>
                <a:latin typeface="微软雅黑" panose="020B0503020204020204" pitchFamily="34" charset="-122"/>
                <a:ea typeface="微软雅黑" panose="020B0503020204020204" pitchFamily="34" charset="-122"/>
              </a:rPr>
              <a:t>该原创</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模板来自公众号：趣你的</a:t>
            </a:r>
            <a:r>
              <a:rPr lang="en-US" altLang="zh-CN" sz="1600">
                <a:solidFill>
                  <a:srgbClr val="F8F8F8"/>
                </a:solidFill>
                <a:latin typeface="微软雅黑" panose="020B0503020204020204" pitchFamily="34" charset="-122"/>
                <a:ea typeface="微软雅黑" panose="020B0503020204020204" pitchFamily="34" charset="-122"/>
              </a:rPr>
              <a:t>PPT</a:t>
            </a:r>
            <a:r>
              <a:rPr lang="zh-CN" altLang="en-US" sz="1600">
                <a:solidFill>
                  <a:srgbClr val="F8F8F8"/>
                </a:solidFill>
                <a:latin typeface="微软雅黑" panose="020B0503020204020204" pitchFamily="34" charset="-122"/>
                <a:ea typeface="微软雅黑" panose="020B0503020204020204" pitchFamily="34" charset="-122"/>
              </a:rPr>
              <a:t>。</a:t>
            </a: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out)">
                                      <p:cBhvr>
                                        <p:cTn id="7" dur="1000"/>
                                        <p:tgtEl>
                                          <p:spTgt spid="11"/>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 calcmode="lin" valueType="num">
                                      <p:cBhvr>
                                        <p:cTn id="13" dur="500" fill="hold"/>
                                        <p:tgtEl>
                                          <p:spTgt spid="17"/>
                                        </p:tgtEl>
                                        <p:attrNameLst>
                                          <p:attrName>style.rotation</p:attrName>
                                        </p:attrNameLst>
                                      </p:cBhvr>
                                      <p:tavLst>
                                        <p:tav tm="0">
                                          <p:val>
                                            <p:fltVal val="90"/>
                                          </p:val>
                                        </p:tav>
                                        <p:tav tm="100000">
                                          <p:val>
                                            <p:fltVal val="0"/>
                                          </p:val>
                                        </p:tav>
                                      </p:tavLst>
                                    </p:anim>
                                    <p:animEffect transition="in" filter="fade">
                                      <p:cBhvr>
                                        <p:cTn id="14" dur="500"/>
                                        <p:tgtEl>
                                          <p:spTgt spid="17"/>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 calcmode="lin" valueType="num">
                                      <p:cBhvr>
                                        <p:cTn id="19" dur="500" fill="hold"/>
                                        <p:tgtEl>
                                          <p:spTgt spid="18"/>
                                        </p:tgtEl>
                                        <p:attrNameLst>
                                          <p:attrName>style.rotation</p:attrName>
                                        </p:attrNameLst>
                                      </p:cBhvr>
                                      <p:tavLst>
                                        <p:tav tm="0">
                                          <p:val>
                                            <p:fltVal val="90"/>
                                          </p:val>
                                        </p:tav>
                                        <p:tav tm="100000">
                                          <p:val>
                                            <p:fltVal val="0"/>
                                          </p:val>
                                        </p:tav>
                                      </p:tavLst>
                                    </p:anim>
                                    <p:animEffect transition="in" filter="fade">
                                      <p:cBhvr>
                                        <p:cTn id="20" dur="500"/>
                                        <p:tgtEl>
                                          <p:spTgt spid="18"/>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 calcmode="lin" valueType="num">
                                      <p:cBhvr>
                                        <p:cTn id="25" dur="500" fill="hold"/>
                                        <p:tgtEl>
                                          <p:spTgt spid="24"/>
                                        </p:tgtEl>
                                        <p:attrNameLst>
                                          <p:attrName>style.rotation</p:attrName>
                                        </p:attrNameLst>
                                      </p:cBhvr>
                                      <p:tavLst>
                                        <p:tav tm="0">
                                          <p:val>
                                            <p:fltVal val="90"/>
                                          </p:val>
                                        </p:tav>
                                        <p:tav tm="100000">
                                          <p:val>
                                            <p:fltVal val="0"/>
                                          </p:val>
                                        </p:tav>
                                      </p:tavLst>
                                    </p:anim>
                                    <p:animEffect transition="in" filter="fade">
                                      <p:cBhvr>
                                        <p:cTn id="26" dur="500"/>
                                        <p:tgtEl>
                                          <p:spTgt spid="2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par>
                          <p:cTn id="38" fill="hold">
                            <p:stCondLst>
                              <p:cond delay="2000"/>
                            </p:stCondLst>
                            <p:childTnLst>
                              <p:par>
                                <p:cTn id="39" presetID="31"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 calcmode="lin" valueType="num">
                                      <p:cBhvr>
                                        <p:cTn id="43" dur="500" fill="hold"/>
                                        <p:tgtEl>
                                          <p:spTgt spid="25"/>
                                        </p:tgtEl>
                                        <p:attrNameLst>
                                          <p:attrName>style.rotation</p:attrName>
                                        </p:attrNameLst>
                                      </p:cBhvr>
                                      <p:tavLst>
                                        <p:tav tm="0">
                                          <p:val>
                                            <p:fltVal val="90"/>
                                          </p:val>
                                        </p:tav>
                                        <p:tav tm="100000">
                                          <p:val>
                                            <p:fltVal val="0"/>
                                          </p:val>
                                        </p:tav>
                                      </p:tavLst>
                                    </p:anim>
                                    <p:animEffect transition="in" filter="fade">
                                      <p:cBhvr>
                                        <p:cTn id="44" dur="500"/>
                                        <p:tgtEl>
                                          <p:spTgt spid="25"/>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 calcmode="lin" valueType="num">
                                      <p:cBhvr>
                                        <p:cTn id="49" dur="500" fill="hold"/>
                                        <p:tgtEl>
                                          <p:spTgt spid="21"/>
                                        </p:tgtEl>
                                        <p:attrNameLst>
                                          <p:attrName>style.rotation</p:attrName>
                                        </p:attrNameLst>
                                      </p:cBhvr>
                                      <p:tavLst>
                                        <p:tav tm="0">
                                          <p:val>
                                            <p:fltVal val="90"/>
                                          </p:val>
                                        </p:tav>
                                        <p:tav tm="100000">
                                          <p:val>
                                            <p:fltVal val="0"/>
                                          </p:val>
                                        </p:tav>
                                      </p:tavLst>
                                    </p:anim>
                                    <p:animEffect transition="in" filter="fade">
                                      <p:cBhvr>
                                        <p:cTn id="50" dur="500"/>
                                        <p:tgtEl>
                                          <p:spTgt spid="21"/>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 calcmode="lin" valueType="num">
                                      <p:cBhvr>
                                        <p:cTn id="55" dur="500" fill="hold"/>
                                        <p:tgtEl>
                                          <p:spTgt spid="19"/>
                                        </p:tgtEl>
                                        <p:attrNameLst>
                                          <p:attrName>style.rotation</p:attrName>
                                        </p:attrNameLst>
                                      </p:cBhvr>
                                      <p:tavLst>
                                        <p:tav tm="0">
                                          <p:val>
                                            <p:fltVal val="90"/>
                                          </p:val>
                                        </p:tav>
                                        <p:tav tm="100000">
                                          <p:val>
                                            <p:fltVal val="0"/>
                                          </p:val>
                                        </p:tav>
                                      </p:tavLst>
                                    </p:anim>
                                    <p:animEffect transition="in" filter="fade">
                                      <p:cBhvr>
                                        <p:cTn id="56" dur="500"/>
                                        <p:tgtEl>
                                          <p:spTgt spid="19"/>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 calcmode="lin" valueType="num">
                                      <p:cBhvr>
                                        <p:cTn id="61" dur="500" fill="hold"/>
                                        <p:tgtEl>
                                          <p:spTgt spid="20"/>
                                        </p:tgtEl>
                                        <p:attrNameLst>
                                          <p:attrName>style.rotation</p:attrName>
                                        </p:attrNameLst>
                                      </p:cBhvr>
                                      <p:tavLst>
                                        <p:tav tm="0">
                                          <p:val>
                                            <p:fltVal val="90"/>
                                          </p:val>
                                        </p:tav>
                                        <p:tav tm="100000">
                                          <p:val>
                                            <p:fltVal val="0"/>
                                          </p:val>
                                        </p:tav>
                                      </p:tavLst>
                                    </p:anim>
                                    <p:animEffect transition="in" filter="fade">
                                      <p:cBhvr>
                                        <p:cTn id="62" dur="500"/>
                                        <p:tgtEl>
                                          <p:spTgt spid="20"/>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fltVal val="0"/>
                                          </p:val>
                                        </p:tav>
                                        <p:tav tm="100000">
                                          <p:val>
                                            <p:strVal val="#ppt_h"/>
                                          </p:val>
                                        </p:tav>
                                      </p:tavLst>
                                    </p:anim>
                                    <p:anim calcmode="lin" valueType="num">
                                      <p:cBhvr>
                                        <p:cTn id="67" dur="500" fill="hold"/>
                                        <p:tgtEl>
                                          <p:spTgt spid="23"/>
                                        </p:tgtEl>
                                        <p:attrNameLst>
                                          <p:attrName>style.rotation</p:attrName>
                                        </p:attrNameLst>
                                      </p:cBhvr>
                                      <p:tavLst>
                                        <p:tav tm="0">
                                          <p:val>
                                            <p:fltVal val="90"/>
                                          </p:val>
                                        </p:tav>
                                        <p:tav tm="100000">
                                          <p:val>
                                            <p:fltVal val="0"/>
                                          </p:val>
                                        </p:tav>
                                      </p:tavLst>
                                    </p:anim>
                                    <p:animEffect transition="in" filter="fade">
                                      <p:cBhvr>
                                        <p:cTn id="68" dur="500"/>
                                        <p:tgtEl>
                                          <p:spTgt spid="23"/>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fltVal val="0"/>
                                          </p:val>
                                        </p:tav>
                                        <p:tav tm="100000">
                                          <p:val>
                                            <p:strVal val="#ppt_h"/>
                                          </p:val>
                                        </p:tav>
                                      </p:tavLst>
                                    </p:anim>
                                    <p:anim calcmode="lin" valueType="num">
                                      <p:cBhvr>
                                        <p:cTn id="73" dur="500" fill="hold"/>
                                        <p:tgtEl>
                                          <p:spTgt spid="26"/>
                                        </p:tgtEl>
                                        <p:attrNameLst>
                                          <p:attrName>style.rotation</p:attrName>
                                        </p:attrNameLst>
                                      </p:cBhvr>
                                      <p:tavLst>
                                        <p:tav tm="0">
                                          <p:val>
                                            <p:fltVal val="90"/>
                                          </p:val>
                                        </p:tav>
                                        <p:tav tm="100000">
                                          <p:val>
                                            <p:fltVal val="0"/>
                                          </p:val>
                                        </p:tav>
                                      </p:tavLst>
                                    </p:anim>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17" grpId="0" autoUpdateAnimBg="0"/>
      <p:bldP spid="18" grpId="0" autoUpdateAnimBg="0"/>
      <p:bldP spid="19" grpId="0" autoUpdateAnimBg="0"/>
      <p:bldP spid="20" grpId="0" autoUpdateAnimBg="0"/>
      <p:bldP spid="21" grpId="0" autoUpdateAnimBg="0"/>
      <p:bldP spid="23" grpId="0" animBg="1"/>
      <p:bldP spid="24" grpId="0" animBg="1"/>
      <p:bldP spid="2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grpSp>
        <p:nvGrpSpPr>
          <p:cNvPr id="8" name="Group 7出自【趣你的PPT】(微信:qunideppt)：最优质的PPT资源库"/>
          <p:cNvGrpSpPr/>
          <p:nvPr/>
        </p:nvGrpSpPr>
        <p:grpSpPr>
          <a:xfrm>
            <a:off x="5272244" y="1303009"/>
            <a:ext cx="4406900" cy="1128713"/>
            <a:chOff x="5233607" y="1431798"/>
            <a:chExt cx="4406900" cy="1128713"/>
          </a:xfrm>
        </p:grpSpPr>
        <p:sp>
          <p:nvSpPr>
            <p:cNvPr id="11" name="出自【趣你的PPT】(微信:qunideppt)：最优质的PPT资源库"/>
            <p:cNvSpPr/>
            <p:nvPr/>
          </p:nvSpPr>
          <p:spPr>
            <a:xfrm>
              <a:off x="5233607" y="1431798"/>
              <a:ext cx="4406900" cy="1128713"/>
            </a:xfrm>
            <a:prstGeom prst="roundRect">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出自【趣你的PPT】(微信:qunideppt)：最优质的PPT资源库"/>
            <p:cNvSpPr>
              <a:spLocks noChangeArrowheads="1"/>
            </p:cNvSpPr>
            <p:nvPr/>
          </p:nvSpPr>
          <p:spPr bwMode="auto">
            <a:xfrm>
              <a:off x="5776532" y="1677739"/>
              <a:ext cx="3740578" cy="61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a:solidFill>
                    <a:prstClr val="white"/>
                  </a:solidFill>
                  <a:latin typeface="微软雅黑" panose="020B0503020204020204" pitchFamily="34" charset="-122"/>
                  <a:ea typeface="微软雅黑" panose="020B0503020204020204" pitchFamily="34" charset="-122"/>
                </a:rPr>
                <a:t>该原创</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模板来自公众号：趣你的</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a:t>
              </a:r>
            </a:p>
            <a:p>
              <a:pPr>
                <a:lnSpc>
                  <a:spcPct val="150000"/>
                </a:lnSpc>
              </a:pPr>
              <a:r>
                <a:rPr lang="zh-CN" altLang="en-US" sz="1200">
                  <a:solidFill>
                    <a:prstClr val="white"/>
                  </a:solidFill>
                  <a:latin typeface="微软雅黑" panose="020B0503020204020204" pitchFamily="34" charset="-122"/>
                  <a:ea typeface="微软雅黑" panose="020B0503020204020204" pitchFamily="34" charset="-122"/>
                </a:rPr>
                <a:t>一不小心，就学会</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，快来加入我们。</a:t>
              </a:r>
              <a:endParaRPr lang="zh-CN" altLang="en-US" sz="1200" dirty="0">
                <a:solidFill>
                  <a:prstClr val="white"/>
                </a:solidFill>
              </a:endParaRPr>
            </a:p>
          </p:txBody>
        </p:sp>
      </p:grpSp>
      <p:grpSp>
        <p:nvGrpSpPr>
          <p:cNvPr id="17" name="Group 16出自【趣你的PPT】(微信:qunideppt)：最优质的PPT资源库"/>
          <p:cNvGrpSpPr/>
          <p:nvPr/>
        </p:nvGrpSpPr>
        <p:grpSpPr>
          <a:xfrm>
            <a:off x="5272244" y="2745666"/>
            <a:ext cx="4406900" cy="1128713"/>
            <a:chOff x="5233607" y="2874455"/>
            <a:chExt cx="4406900" cy="1128713"/>
          </a:xfrm>
        </p:grpSpPr>
        <p:sp>
          <p:nvSpPr>
            <p:cNvPr id="18" name="出自【趣你的PPT】(微信:qunideppt)：最优质的PPT资源库"/>
            <p:cNvSpPr/>
            <p:nvPr/>
          </p:nvSpPr>
          <p:spPr>
            <a:xfrm>
              <a:off x="5233607" y="2874455"/>
              <a:ext cx="4406900" cy="1128713"/>
            </a:xfrm>
            <a:prstGeom prst="roundRect">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出自【趣你的PPT】(微信:qunideppt)：最优质的PPT资源库"/>
            <p:cNvSpPr>
              <a:spLocks noChangeArrowheads="1"/>
            </p:cNvSpPr>
            <p:nvPr/>
          </p:nvSpPr>
          <p:spPr bwMode="auto">
            <a:xfrm>
              <a:off x="5786057" y="3077150"/>
              <a:ext cx="3740578" cy="61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a:solidFill>
                    <a:prstClr val="white"/>
                  </a:solidFill>
                  <a:latin typeface="微软雅黑" panose="020B0503020204020204" pitchFamily="34" charset="-122"/>
                  <a:ea typeface="微软雅黑" panose="020B0503020204020204" pitchFamily="34" charset="-122"/>
                </a:rPr>
                <a:t>该原创</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模板来自公众号：趣你的</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a:t>
              </a:r>
            </a:p>
            <a:p>
              <a:pPr>
                <a:lnSpc>
                  <a:spcPct val="150000"/>
                </a:lnSpc>
              </a:pPr>
              <a:r>
                <a:rPr lang="zh-CN" altLang="en-US" sz="1200">
                  <a:solidFill>
                    <a:prstClr val="white"/>
                  </a:solidFill>
                  <a:latin typeface="微软雅黑" panose="020B0503020204020204" pitchFamily="34" charset="-122"/>
                  <a:ea typeface="微软雅黑" panose="020B0503020204020204" pitchFamily="34" charset="-122"/>
                </a:rPr>
                <a:t>一不小心，就学会</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，快来加入我们。</a:t>
              </a:r>
              <a:endParaRPr lang="zh-CN" altLang="en-US" sz="1200" dirty="0">
                <a:solidFill>
                  <a:prstClr val="white"/>
                </a:solidFill>
              </a:endParaRPr>
            </a:p>
          </p:txBody>
        </p:sp>
      </p:grpSp>
      <p:grpSp>
        <p:nvGrpSpPr>
          <p:cNvPr id="20" name="Group 19出自【趣你的PPT】(微信:qunideppt)：最优质的PPT资源库"/>
          <p:cNvGrpSpPr/>
          <p:nvPr/>
        </p:nvGrpSpPr>
        <p:grpSpPr>
          <a:xfrm>
            <a:off x="5272244" y="4188323"/>
            <a:ext cx="4406900" cy="1128713"/>
            <a:chOff x="5233607" y="4317112"/>
            <a:chExt cx="4406900" cy="1128713"/>
          </a:xfrm>
        </p:grpSpPr>
        <p:sp>
          <p:nvSpPr>
            <p:cNvPr id="21" name="出自【趣你的PPT】(微信:qunideppt)：最优质的PPT资源库"/>
            <p:cNvSpPr/>
            <p:nvPr/>
          </p:nvSpPr>
          <p:spPr>
            <a:xfrm>
              <a:off x="5233607" y="4317112"/>
              <a:ext cx="4406900" cy="1128713"/>
            </a:xfrm>
            <a:prstGeom prst="roundRect">
              <a:avLst/>
            </a:prstGeom>
            <a:solidFill>
              <a:srgbClr val="DE2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出自【趣你的PPT】(微信:qunideppt)：最优质的PPT资源库"/>
            <p:cNvSpPr>
              <a:spLocks noChangeArrowheads="1"/>
            </p:cNvSpPr>
            <p:nvPr/>
          </p:nvSpPr>
          <p:spPr bwMode="auto">
            <a:xfrm>
              <a:off x="5786057" y="4498848"/>
              <a:ext cx="3740578" cy="61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a:solidFill>
                    <a:prstClr val="white"/>
                  </a:solidFill>
                  <a:latin typeface="微软雅黑" panose="020B0503020204020204" pitchFamily="34" charset="-122"/>
                  <a:ea typeface="微软雅黑" panose="020B0503020204020204" pitchFamily="34" charset="-122"/>
                </a:rPr>
                <a:t>该原创</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模板来自公众号：趣你的</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a:t>
              </a:r>
            </a:p>
            <a:p>
              <a:pPr>
                <a:lnSpc>
                  <a:spcPct val="150000"/>
                </a:lnSpc>
              </a:pPr>
              <a:r>
                <a:rPr lang="zh-CN" altLang="en-US" sz="1200">
                  <a:solidFill>
                    <a:prstClr val="white"/>
                  </a:solidFill>
                  <a:latin typeface="微软雅黑" panose="020B0503020204020204" pitchFamily="34" charset="-122"/>
                  <a:ea typeface="微软雅黑" panose="020B0503020204020204" pitchFamily="34" charset="-122"/>
                </a:rPr>
                <a:t>一不小心，就学会</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，快来加入我们。</a:t>
              </a:r>
              <a:endParaRPr lang="zh-CN" altLang="en-US" sz="1200" dirty="0">
                <a:solidFill>
                  <a:prstClr val="white"/>
                </a:solidFill>
              </a:endParaRPr>
            </a:p>
          </p:txBody>
        </p:sp>
      </p:grpSp>
      <p:sp>
        <p:nvSpPr>
          <p:cNvPr id="23" name="出自【趣你的PPT】(微信:qunideppt)：最优质的PPT资源库"/>
          <p:cNvSpPr/>
          <p:nvPr/>
        </p:nvSpPr>
        <p:spPr>
          <a:xfrm>
            <a:off x="3970494" y="1582820"/>
            <a:ext cx="1854200" cy="569089"/>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dirty="0"/>
              <a:t> </a:t>
            </a:r>
            <a:r>
              <a:rPr lang="zh-CN" altLang="en-US" sz="2000" b="1" kern="0" dirty="0">
                <a:solidFill>
                  <a:srgbClr val="F8F8F8"/>
                </a:solidFill>
                <a:latin typeface="Arial" panose="020B0604020202020204" pitchFamily="34" charset="0"/>
                <a:ea typeface="微软雅黑" panose="020B0503020204020204" pitchFamily="34" charset="-122"/>
              </a:rPr>
              <a:t>分标题一</a:t>
            </a:r>
          </a:p>
        </p:txBody>
      </p:sp>
      <p:sp>
        <p:nvSpPr>
          <p:cNvPr id="24" name="出自【趣你的PPT】(微信:qunideppt)：最优质的PPT资源库"/>
          <p:cNvSpPr/>
          <p:nvPr/>
        </p:nvSpPr>
        <p:spPr>
          <a:xfrm>
            <a:off x="3970494" y="2953750"/>
            <a:ext cx="1854200" cy="569089"/>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dirty="0"/>
              <a:t> </a:t>
            </a:r>
            <a:r>
              <a:rPr lang="zh-CN" altLang="en-US" sz="2000" b="1" kern="0" dirty="0">
                <a:solidFill>
                  <a:srgbClr val="F8F8F8"/>
                </a:solidFill>
                <a:latin typeface="Arial" panose="020B0604020202020204" pitchFamily="34" charset="0"/>
                <a:ea typeface="微软雅黑" panose="020B0503020204020204" pitchFamily="34" charset="-122"/>
              </a:rPr>
              <a:t>分标题二</a:t>
            </a:r>
          </a:p>
        </p:txBody>
      </p:sp>
      <p:sp>
        <p:nvSpPr>
          <p:cNvPr id="25" name="出自【趣你的PPT】(微信:qunideppt)：最优质的PPT资源库"/>
          <p:cNvSpPr/>
          <p:nvPr/>
        </p:nvSpPr>
        <p:spPr>
          <a:xfrm>
            <a:off x="3960969" y="4382369"/>
            <a:ext cx="1854200" cy="569089"/>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dirty="0"/>
              <a:t> </a:t>
            </a:r>
            <a:r>
              <a:rPr lang="zh-CN" altLang="en-US" sz="2000" b="1" kern="0" dirty="0">
                <a:solidFill>
                  <a:srgbClr val="F8F8F8"/>
                </a:solidFill>
                <a:latin typeface="Arial" panose="020B0604020202020204" pitchFamily="34" charset="0"/>
                <a:ea typeface="微软雅黑" panose="020B0503020204020204" pitchFamily="34" charset="-122"/>
              </a:rPr>
              <a:t>分标题三</a:t>
            </a:r>
          </a:p>
        </p:txBody>
      </p:sp>
      <p:sp>
        <p:nvSpPr>
          <p:cNvPr id="26" name="出自【趣你的PPT】(微信:qunideppt)：最优质的PPT资源库"/>
          <p:cNvSpPr/>
          <p:nvPr/>
        </p:nvSpPr>
        <p:spPr bwMode="auto">
          <a:xfrm>
            <a:off x="2943381" y="1965187"/>
            <a:ext cx="1008063" cy="1279335"/>
          </a:xfrm>
          <a:custGeom>
            <a:avLst/>
            <a:gdLst>
              <a:gd name="T0" fmla="*/ 0 w 1092530"/>
              <a:gd name="T1" fmla="*/ 1068780 h 1068780"/>
              <a:gd name="T2" fmla="*/ 1092530 w 1092530"/>
              <a:gd name="T3" fmla="*/ 0 h 1068780"/>
            </a:gdLst>
            <a:ahLst/>
            <a:cxnLst>
              <a:cxn ang="0">
                <a:pos x="T0" y="T1"/>
              </a:cxn>
              <a:cxn ang="0">
                <a:pos x="T2" y="T3"/>
              </a:cxn>
            </a:cxnLst>
            <a:rect l="0" t="0" r="r" b="b"/>
            <a:pathLst>
              <a:path w="1092530" h="1068780">
                <a:moveTo>
                  <a:pt x="0" y="1068780"/>
                </a:moveTo>
                <a:lnTo>
                  <a:pt x="1092530" y="0"/>
                </a:lnTo>
              </a:path>
            </a:pathLst>
          </a:custGeom>
          <a:noFill/>
          <a:ln w="9525" cap="flat" cmpd="sng">
            <a:solidFill>
              <a:srgbClr val="0000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27" name="出自【趣你的PPT】(微信:qunideppt)：最优质的PPT资源库"/>
          <p:cNvSpPr/>
          <p:nvPr/>
        </p:nvSpPr>
        <p:spPr bwMode="auto">
          <a:xfrm>
            <a:off x="2829081" y="3247697"/>
            <a:ext cx="1122363" cy="50800"/>
          </a:xfrm>
          <a:custGeom>
            <a:avLst/>
            <a:gdLst>
              <a:gd name="T0" fmla="*/ 0 w 1092530"/>
              <a:gd name="T1" fmla="*/ 1068780 h 1068780"/>
              <a:gd name="T2" fmla="*/ 1092530 w 1092530"/>
              <a:gd name="T3" fmla="*/ 0 h 1068780"/>
            </a:gdLst>
            <a:ahLst/>
            <a:cxnLst>
              <a:cxn ang="0">
                <a:pos x="T0" y="T1"/>
              </a:cxn>
              <a:cxn ang="0">
                <a:pos x="T2" y="T3"/>
              </a:cxn>
            </a:cxnLst>
            <a:rect l="0" t="0" r="r" b="b"/>
            <a:pathLst>
              <a:path w="1092530" h="1068780">
                <a:moveTo>
                  <a:pt x="0" y="1068780"/>
                </a:moveTo>
                <a:lnTo>
                  <a:pt x="1092530" y="0"/>
                </a:lnTo>
              </a:path>
            </a:pathLst>
          </a:custGeom>
          <a:noFill/>
          <a:ln w="9525" cap="flat" cmpd="sng">
            <a:solidFill>
              <a:srgbClr val="0000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28" name="出自【趣你的PPT】(微信:qunideppt)：最优质的PPT资源库"/>
          <p:cNvSpPr/>
          <p:nvPr/>
        </p:nvSpPr>
        <p:spPr bwMode="auto">
          <a:xfrm flipV="1">
            <a:off x="2943381" y="3249284"/>
            <a:ext cx="1008063" cy="1396810"/>
          </a:xfrm>
          <a:custGeom>
            <a:avLst/>
            <a:gdLst>
              <a:gd name="T0" fmla="*/ 0 w 1092530"/>
              <a:gd name="T1" fmla="*/ 1068780 h 1068780"/>
              <a:gd name="T2" fmla="*/ 1092530 w 1092530"/>
              <a:gd name="T3" fmla="*/ 0 h 1068780"/>
            </a:gdLst>
            <a:ahLst/>
            <a:cxnLst>
              <a:cxn ang="0">
                <a:pos x="T0" y="T1"/>
              </a:cxn>
              <a:cxn ang="0">
                <a:pos x="T2" y="T3"/>
              </a:cxn>
            </a:cxnLst>
            <a:rect l="0" t="0" r="r" b="b"/>
            <a:pathLst>
              <a:path w="1092530" h="1068780">
                <a:moveTo>
                  <a:pt x="0" y="1068780"/>
                </a:moveTo>
                <a:lnTo>
                  <a:pt x="1092530" y="0"/>
                </a:lnTo>
              </a:path>
            </a:pathLst>
          </a:custGeom>
          <a:noFill/>
          <a:ln w="9525" cap="flat" cmpd="sng">
            <a:solidFill>
              <a:srgbClr val="0000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pPr fontAlgn="base">
              <a:spcBef>
                <a:spcPct val="0"/>
              </a:spcBef>
              <a:spcAft>
                <a:spcPct val="0"/>
              </a:spcAft>
              <a:buFont typeface="Arial" panose="020B0604020202020204" pitchFamily="34" charset="0"/>
              <a:buNone/>
              <a:defRPr/>
            </a:pPr>
            <a:endParaRPr lang="zh-CN" altLang="en-US" kern="0">
              <a:solidFill>
                <a:srgbClr val="B62822"/>
              </a:solidFill>
              <a:latin typeface="Arial" panose="020B0604020202020204" pitchFamily="34" charset="0"/>
            </a:endParaRPr>
          </a:p>
        </p:txBody>
      </p:sp>
      <p:sp>
        <p:nvSpPr>
          <p:cNvPr id="29" name="出自【趣你的PPT】(微信:qunideppt)：最优质的PPT资源库"/>
          <p:cNvSpPr>
            <a:spLocks noChangeArrowheads="1"/>
          </p:cNvSpPr>
          <p:nvPr/>
        </p:nvSpPr>
        <p:spPr bwMode="auto">
          <a:xfrm>
            <a:off x="1744819" y="2612697"/>
            <a:ext cx="1389062" cy="1385887"/>
          </a:xfrm>
          <a:prstGeom prst="ellipse">
            <a:avLst/>
          </a:prstGeom>
          <a:solidFill>
            <a:srgbClr val="B21728"/>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defRPr/>
            </a:pPr>
            <a:r>
              <a:rPr lang="zh-CN" altLang="en-US" sz="2400" b="1" kern="0" dirty="0">
                <a:solidFill>
                  <a:srgbClr val="F8F8F8"/>
                </a:solidFill>
                <a:ea typeface="微软雅黑" panose="020B0503020204020204" pitchFamily="34" charset="-122"/>
              </a:rPr>
              <a:t>添加</a:t>
            </a:r>
            <a:endParaRPr lang="en-US" altLang="zh-CN" sz="2400" b="1" kern="0" dirty="0">
              <a:solidFill>
                <a:srgbClr val="F8F8F8"/>
              </a:solidFill>
              <a:ea typeface="微软雅黑" panose="020B0503020204020204" pitchFamily="34" charset="-122"/>
            </a:endParaRPr>
          </a:p>
          <a:p>
            <a:pPr algn="ctr" eaLnBrk="1" fontAlgn="base" hangingPunct="1">
              <a:spcBef>
                <a:spcPct val="0"/>
              </a:spcBef>
              <a:spcAft>
                <a:spcPct val="0"/>
              </a:spcAft>
              <a:buFont typeface="Arial" panose="020B0604020202020204" pitchFamily="34" charset="0"/>
              <a:buNone/>
              <a:defRPr/>
            </a:pPr>
            <a:r>
              <a:rPr lang="zh-CN" altLang="en-US" sz="2400" b="1" kern="0" dirty="0">
                <a:solidFill>
                  <a:srgbClr val="F8F8F8"/>
                </a:solidFill>
                <a:ea typeface="微软雅黑" panose="020B0503020204020204" pitchFamily="34" charset="-122"/>
              </a:rPr>
              <a:t>标题</a:t>
            </a: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500"/>
                                        <p:tgtEl>
                                          <p:spTgt spid="2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pic>
        <p:nvPicPr>
          <p:cNvPr id="8" name="出自【趣你的PPT】(微信:qunideppt)：最优质的PPT资源库"/>
          <p:cNvPicPr>
            <a:picLocks noChangeAspect="1"/>
          </p:cNvPicPr>
          <p:nvPr/>
        </p:nvPicPr>
        <p:blipFill>
          <a:blip r:embed="rId5"/>
          <a:stretch>
            <a:fillRect/>
          </a:stretch>
        </p:blipFill>
        <p:spPr>
          <a:xfrm>
            <a:off x="7752612" y="1131803"/>
            <a:ext cx="3381281" cy="2251960"/>
          </a:xfrm>
          <a:prstGeom prst="rect">
            <a:avLst/>
          </a:prstGeom>
        </p:spPr>
      </p:pic>
      <p:sp>
        <p:nvSpPr>
          <p:cNvPr id="11" name="出自【趣你的PPT】(微信:qunideppt)：最优质的PPT资源库"/>
          <p:cNvSpPr>
            <a:spLocks noChangeArrowheads="1"/>
          </p:cNvSpPr>
          <p:nvPr/>
        </p:nvSpPr>
        <p:spPr bwMode="auto">
          <a:xfrm>
            <a:off x="992509" y="1131803"/>
            <a:ext cx="3380052" cy="225407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出自【趣你的PPT】(微信:qunideppt)：最优质的PPT资源库"/>
          <p:cNvSpPr>
            <a:spLocks noChangeArrowheads="1"/>
          </p:cNvSpPr>
          <p:nvPr/>
        </p:nvSpPr>
        <p:spPr bwMode="auto">
          <a:xfrm>
            <a:off x="4372561" y="3383763"/>
            <a:ext cx="3380052" cy="2254072"/>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Group 12出自【趣你的PPT】(微信:qunideppt)：最优质的PPT资源库"/>
          <p:cNvGrpSpPr/>
          <p:nvPr/>
        </p:nvGrpSpPr>
        <p:grpSpPr bwMode="auto">
          <a:xfrm>
            <a:off x="992509" y="3383763"/>
            <a:ext cx="3380052" cy="2254071"/>
            <a:chOff x="0" y="0"/>
            <a:chExt cx="1979879" cy="1319922"/>
          </a:xfrm>
        </p:grpSpPr>
        <p:sp>
          <p:nvSpPr>
            <p:cNvPr id="18" name="出自【趣你的PPT】(微信:qunideppt)：最优质的PPT资源库"/>
            <p:cNvSpPr>
              <a:spLocks noChangeArrowheads="1"/>
            </p:cNvSpPr>
            <p:nvPr/>
          </p:nvSpPr>
          <p:spPr bwMode="auto">
            <a:xfrm>
              <a:off x="0" y="0"/>
              <a:ext cx="1979879" cy="1319922"/>
            </a:xfrm>
            <a:prstGeom prst="rect">
              <a:avLst/>
            </a:prstGeom>
            <a:solidFill>
              <a:srgbClr val="EE49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出自【趣你的PPT】(微信:qunideppt)：最优质的PPT资源库"/>
            <p:cNvSpPr>
              <a:spLocks noChangeArrowheads="1"/>
            </p:cNvSpPr>
            <p:nvPr/>
          </p:nvSpPr>
          <p:spPr bwMode="auto">
            <a:xfrm>
              <a:off x="468363" y="145253"/>
              <a:ext cx="1466806" cy="79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zh-CN" altLang="en-US" sz="1400">
                  <a:solidFill>
                    <a:prstClr val="white"/>
                  </a:solidFill>
                  <a:latin typeface="微软雅黑" panose="020B0503020204020204" pitchFamily="34" charset="-122"/>
                  <a:ea typeface="微软雅黑" panose="020B0503020204020204" pitchFamily="34" charset="-122"/>
                </a:rPr>
                <a:t>该原创</a:t>
              </a:r>
              <a:r>
                <a:rPr lang="en-US" altLang="zh-CN" sz="1400">
                  <a:solidFill>
                    <a:prstClr val="white"/>
                  </a:solidFill>
                  <a:latin typeface="微软雅黑" panose="020B0503020204020204" pitchFamily="34" charset="-122"/>
                  <a:ea typeface="微软雅黑" panose="020B0503020204020204" pitchFamily="34" charset="-122"/>
                </a:rPr>
                <a:t>PPT</a:t>
              </a:r>
              <a:r>
                <a:rPr lang="zh-CN" altLang="en-US" sz="1400">
                  <a:solidFill>
                    <a:prstClr val="white"/>
                  </a:solidFill>
                  <a:latin typeface="微软雅黑" panose="020B0503020204020204" pitchFamily="34" charset="-122"/>
                  <a:ea typeface="微软雅黑" panose="020B0503020204020204" pitchFamily="34" charset="-122"/>
                </a:rPr>
                <a:t>模板来自公众号：趣你的</a:t>
              </a:r>
              <a:r>
                <a:rPr lang="en-US" altLang="zh-CN" sz="1400">
                  <a:solidFill>
                    <a:prstClr val="white"/>
                  </a:solidFill>
                  <a:latin typeface="微软雅黑" panose="020B0503020204020204" pitchFamily="34" charset="-122"/>
                  <a:ea typeface="微软雅黑" panose="020B0503020204020204" pitchFamily="34" charset="-122"/>
                </a:rPr>
                <a:t>PPT</a:t>
              </a:r>
              <a:r>
                <a:rPr lang="zh-CN" altLang="en-US" sz="1400">
                  <a:solidFill>
                    <a:prstClr val="white"/>
                  </a:solidFill>
                  <a:latin typeface="微软雅黑" panose="020B0503020204020204" pitchFamily="34" charset="-122"/>
                  <a:ea typeface="微软雅黑" panose="020B0503020204020204" pitchFamily="34" charset="-122"/>
                </a:rPr>
                <a:t>。</a:t>
              </a:r>
            </a:p>
            <a:p>
              <a:pPr algn="just">
                <a:lnSpc>
                  <a:spcPct val="150000"/>
                </a:lnSpc>
              </a:pPr>
              <a:r>
                <a:rPr lang="zh-CN" altLang="en-US" sz="1400">
                  <a:solidFill>
                    <a:prstClr val="white"/>
                  </a:solidFill>
                  <a:latin typeface="微软雅黑" panose="020B0503020204020204" pitchFamily="34" charset="-122"/>
                  <a:ea typeface="微软雅黑" panose="020B0503020204020204" pitchFamily="34" charset="-122"/>
                </a:rPr>
                <a:t>一不小心，就学会</a:t>
              </a:r>
              <a:r>
                <a:rPr lang="en-US" altLang="zh-CN" sz="1400">
                  <a:solidFill>
                    <a:prstClr val="white"/>
                  </a:solidFill>
                  <a:latin typeface="微软雅黑" panose="020B0503020204020204" pitchFamily="34" charset="-122"/>
                  <a:ea typeface="微软雅黑" panose="020B0503020204020204" pitchFamily="34" charset="-122"/>
                </a:rPr>
                <a:t>PPT</a:t>
              </a:r>
              <a:r>
                <a:rPr lang="zh-CN" altLang="en-US" sz="1400">
                  <a:solidFill>
                    <a:prstClr val="white"/>
                  </a:solidFill>
                  <a:latin typeface="微软雅黑" panose="020B0503020204020204" pitchFamily="34" charset="-122"/>
                  <a:ea typeface="微软雅黑" panose="020B0503020204020204" pitchFamily="34" charset="-122"/>
                </a:rPr>
                <a:t>，快来加入我们。</a:t>
              </a:r>
              <a:endParaRPr lang="zh-CN" altLang="en-US" sz="1400" dirty="0">
                <a:solidFill>
                  <a:prstClr val="white"/>
                </a:solidFill>
              </a:endParaRPr>
            </a:p>
          </p:txBody>
        </p:sp>
        <p:grpSp>
          <p:nvGrpSpPr>
            <p:cNvPr id="20" name="Group 15"/>
            <p:cNvGrpSpPr/>
            <p:nvPr/>
          </p:nvGrpSpPr>
          <p:grpSpPr bwMode="auto">
            <a:xfrm>
              <a:off x="134988" y="189858"/>
              <a:ext cx="333375" cy="333375"/>
              <a:chOff x="0" y="0"/>
              <a:chExt cx="333375" cy="333375"/>
            </a:xfrm>
          </p:grpSpPr>
          <p:sp>
            <p:nvSpPr>
              <p:cNvPr id="21" name="出自【趣你的PPT】(微信:qunideppt)：最优质的PPT资源库"/>
              <p:cNvSpPr>
                <a:spLocks noChangeArrowheads="1"/>
              </p:cNvSpPr>
              <p:nvPr/>
            </p:nvSpPr>
            <p:spPr bwMode="auto">
              <a:xfrm>
                <a:off x="83349" y="80005"/>
                <a:ext cx="180000" cy="14400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出自【趣你的PPT】(微信:qunideppt)：最优质的PPT资源库"/>
              <p:cNvSpPr>
                <a:spLocks noChangeArrowheads="1"/>
              </p:cNvSpPr>
              <p:nvPr/>
            </p:nvSpPr>
            <p:spPr bwMode="auto">
              <a:xfrm>
                <a:off x="0" y="0"/>
                <a:ext cx="333375" cy="333375"/>
              </a:xfrm>
              <a:custGeom>
                <a:avLst/>
                <a:gdLst>
                  <a:gd name="G0" fmla="+- 998 0 0"/>
                  <a:gd name="G1" fmla="+- 21600 0 998"/>
                  <a:gd name="G2" fmla="+- 21600 0 998"/>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98" y="10800"/>
                    </a:moveTo>
                    <a:cubicBezTo>
                      <a:pt x="998" y="16213"/>
                      <a:pt x="5387" y="20602"/>
                      <a:pt x="10800" y="20602"/>
                    </a:cubicBezTo>
                    <a:cubicBezTo>
                      <a:pt x="16213" y="20602"/>
                      <a:pt x="20602" y="16213"/>
                      <a:pt x="20602" y="10800"/>
                    </a:cubicBezTo>
                    <a:cubicBezTo>
                      <a:pt x="20602" y="5387"/>
                      <a:pt x="16213" y="998"/>
                      <a:pt x="10800" y="998"/>
                    </a:cubicBezTo>
                    <a:cubicBezTo>
                      <a:pt x="5387" y="998"/>
                      <a:pt x="998" y="5387"/>
                      <a:pt x="998" y="1080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sz="2305">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3" name="Group 18出自【趣你的PPT】(微信:qunideppt)：最优质的PPT资源库"/>
          <p:cNvGrpSpPr/>
          <p:nvPr/>
        </p:nvGrpSpPr>
        <p:grpSpPr bwMode="auto">
          <a:xfrm>
            <a:off x="4372561" y="1131803"/>
            <a:ext cx="3380052" cy="2254072"/>
            <a:chOff x="0" y="0"/>
            <a:chExt cx="1979879" cy="1319919"/>
          </a:xfrm>
        </p:grpSpPr>
        <p:sp>
          <p:nvSpPr>
            <p:cNvPr id="24" name="出自【趣你的PPT】(微信:qunideppt)：最优质的PPT资源库"/>
            <p:cNvSpPr>
              <a:spLocks noChangeArrowheads="1"/>
            </p:cNvSpPr>
            <p:nvPr/>
          </p:nvSpPr>
          <p:spPr bwMode="auto">
            <a:xfrm>
              <a:off x="0" y="0"/>
              <a:ext cx="1979879" cy="1319919"/>
            </a:xfrm>
            <a:prstGeom prst="rect">
              <a:avLst/>
            </a:prstGeom>
            <a:solidFill>
              <a:srgbClr val="B217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 name="Group 20"/>
            <p:cNvGrpSpPr/>
            <p:nvPr/>
          </p:nvGrpSpPr>
          <p:grpSpPr bwMode="auto">
            <a:xfrm rot="16200000" flipV="1">
              <a:off x="1485691" y="787673"/>
              <a:ext cx="333375" cy="333375"/>
              <a:chOff x="0" y="0"/>
              <a:chExt cx="333375" cy="333375"/>
            </a:xfrm>
          </p:grpSpPr>
          <p:sp>
            <p:nvSpPr>
              <p:cNvPr id="27" name="出自【趣你的PPT】(微信:qunideppt)：最优质的PPT资源库"/>
              <p:cNvSpPr>
                <a:spLocks noChangeArrowheads="1"/>
              </p:cNvSpPr>
              <p:nvPr/>
            </p:nvSpPr>
            <p:spPr bwMode="auto">
              <a:xfrm>
                <a:off x="83348" y="72580"/>
                <a:ext cx="180000" cy="14400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出自【趣你的PPT】(微信:qunideppt)：最优质的PPT资源库"/>
              <p:cNvSpPr>
                <a:spLocks noChangeArrowheads="1"/>
              </p:cNvSpPr>
              <p:nvPr/>
            </p:nvSpPr>
            <p:spPr bwMode="auto">
              <a:xfrm>
                <a:off x="0" y="0"/>
                <a:ext cx="333375" cy="333375"/>
              </a:xfrm>
              <a:custGeom>
                <a:avLst/>
                <a:gdLst>
                  <a:gd name="G0" fmla="+- 797 0 0"/>
                  <a:gd name="G1" fmla="+- 21600 0 797"/>
                  <a:gd name="G2" fmla="+- 21600 0 79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97" y="10800"/>
                    </a:moveTo>
                    <a:cubicBezTo>
                      <a:pt x="797" y="16325"/>
                      <a:pt x="5275" y="20803"/>
                      <a:pt x="10800" y="20803"/>
                    </a:cubicBezTo>
                    <a:cubicBezTo>
                      <a:pt x="16325" y="20803"/>
                      <a:pt x="20803" y="16325"/>
                      <a:pt x="20803" y="10800"/>
                    </a:cubicBezTo>
                    <a:cubicBezTo>
                      <a:pt x="20803" y="5275"/>
                      <a:pt x="16325" y="797"/>
                      <a:pt x="10800" y="797"/>
                    </a:cubicBezTo>
                    <a:cubicBezTo>
                      <a:pt x="5275" y="797"/>
                      <a:pt x="797" y="5275"/>
                      <a:pt x="797" y="1080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sz="2305">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6" name="出自【趣你的PPT】(微信:qunideppt)：最优质的PPT资源库"/>
            <p:cNvSpPr>
              <a:spLocks noChangeArrowheads="1"/>
            </p:cNvSpPr>
            <p:nvPr/>
          </p:nvSpPr>
          <p:spPr bwMode="auto">
            <a:xfrm>
              <a:off x="2621" y="262367"/>
              <a:ext cx="1466806" cy="7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zh-CN" altLang="en-US" sz="1400">
                  <a:solidFill>
                    <a:prstClr val="white"/>
                  </a:solidFill>
                  <a:latin typeface="微软雅黑" panose="020B0503020204020204" pitchFamily="34" charset="-122"/>
                  <a:ea typeface="微软雅黑" panose="020B0503020204020204" pitchFamily="34" charset="-122"/>
                </a:rPr>
                <a:t>该原创</a:t>
              </a:r>
              <a:r>
                <a:rPr lang="en-US" altLang="zh-CN" sz="1400">
                  <a:solidFill>
                    <a:prstClr val="white"/>
                  </a:solidFill>
                  <a:latin typeface="微软雅黑" panose="020B0503020204020204" pitchFamily="34" charset="-122"/>
                  <a:ea typeface="微软雅黑" panose="020B0503020204020204" pitchFamily="34" charset="-122"/>
                </a:rPr>
                <a:t>PPT</a:t>
              </a:r>
              <a:r>
                <a:rPr lang="zh-CN" altLang="en-US" sz="1400">
                  <a:solidFill>
                    <a:prstClr val="white"/>
                  </a:solidFill>
                  <a:latin typeface="微软雅黑" panose="020B0503020204020204" pitchFamily="34" charset="-122"/>
                  <a:ea typeface="微软雅黑" panose="020B0503020204020204" pitchFamily="34" charset="-122"/>
                </a:rPr>
                <a:t>模板来自公众号：趣你的</a:t>
              </a:r>
              <a:r>
                <a:rPr lang="en-US" altLang="zh-CN" sz="1400">
                  <a:solidFill>
                    <a:prstClr val="white"/>
                  </a:solidFill>
                  <a:latin typeface="微软雅黑" panose="020B0503020204020204" pitchFamily="34" charset="-122"/>
                  <a:ea typeface="微软雅黑" panose="020B0503020204020204" pitchFamily="34" charset="-122"/>
                </a:rPr>
                <a:t>PPT</a:t>
              </a:r>
              <a:r>
                <a:rPr lang="zh-CN" altLang="en-US" sz="1400">
                  <a:solidFill>
                    <a:prstClr val="white"/>
                  </a:solidFill>
                  <a:latin typeface="微软雅黑" panose="020B0503020204020204" pitchFamily="34" charset="-122"/>
                  <a:ea typeface="微软雅黑" panose="020B0503020204020204" pitchFamily="34" charset="-122"/>
                </a:rPr>
                <a:t>。</a:t>
              </a:r>
            </a:p>
            <a:p>
              <a:pPr algn="just">
                <a:lnSpc>
                  <a:spcPct val="150000"/>
                </a:lnSpc>
              </a:pPr>
              <a:r>
                <a:rPr lang="zh-CN" altLang="en-US" sz="1400">
                  <a:solidFill>
                    <a:prstClr val="white"/>
                  </a:solidFill>
                  <a:latin typeface="微软雅黑" panose="020B0503020204020204" pitchFamily="34" charset="-122"/>
                  <a:ea typeface="微软雅黑" panose="020B0503020204020204" pitchFamily="34" charset="-122"/>
                </a:rPr>
                <a:t>一不小心，就学会</a:t>
              </a:r>
              <a:r>
                <a:rPr lang="en-US" altLang="zh-CN" sz="1400">
                  <a:solidFill>
                    <a:prstClr val="white"/>
                  </a:solidFill>
                  <a:latin typeface="微软雅黑" panose="020B0503020204020204" pitchFamily="34" charset="-122"/>
                  <a:ea typeface="微软雅黑" panose="020B0503020204020204" pitchFamily="34" charset="-122"/>
                </a:rPr>
                <a:t>PPT</a:t>
              </a:r>
              <a:r>
                <a:rPr lang="zh-CN" altLang="en-US" sz="1400">
                  <a:solidFill>
                    <a:prstClr val="white"/>
                  </a:solidFill>
                  <a:latin typeface="微软雅黑" panose="020B0503020204020204" pitchFamily="34" charset="-122"/>
                  <a:ea typeface="微软雅黑" panose="020B0503020204020204" pitchFamily="34" charset="-122"/>
                </a:rPr>
                <a:t>，快来加入我们。</a:t>
              </a:r>
              <a:endParaRPr lang="zh-CN" altLang="en-US" sz="1400" dirty="0">
                <a:solidFill>
                  <a:prstClr val="white"/>
                </a:solidFill>
              </a:endParaRPr>
            </a:p>
          </p:txBody>
        </p:sp>
      </p:grpSp>
      <p:grpSp>
        <p:nvGrpSpPr>
          <p:cNvPr id="29" name="Group 24出自【趣你的PPT】(微信:qunideppt)：最优质的PPT资源库"/>
          <p:cNvGrpSpPr/>
          <p:nvPr/>
        </p:nvGrpSpPr>
        <p:grpSpPr bwMode="auto">
          <a:xfrm>
            <a:off x="7752613" y="3383763"/>
            <a:ext cx="3380052" cy="2254072"/>
            <a:chOff x="0" y="0"/>
            <a:chExt cx="1979879" cy="1319919"/>
          </a:xfrm>
        </p:grpSpPr>
        <p:sp>
          <p:nvSpPr>
            <p:cNvPr id="30" name="出自【趣你的PPT】(微信:qunideppt)：最优质的PPT资源库"/>
            <p:cNvSpPr>
              <a:spLocks noChangeArrowheads="1"/>
            </p:cNvSpPr>
            <p:nvPr/>
          </p:nvSpPr>
          <p:spPr bwMode="auto">
            <a:xfrm>
              <a:off x="0" y="0"/>
              <a:ext cx="1979879" cy="1319919"/>
            </a:xfrm>
            <a:prstGeom prst="rect">
              <a:avLst/>
            </a:prstGeom>
            <a:solidFill>
              <a:srgbClr val="EE49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1" name="Group 26"/>
            <p:cNvGrpSpPr/>
            <p:nvPr/>
          </p:nvGrpSpPr>
          <p:grpSpPr bwMode="auto">
            <a:xfrm rot="5400000" flipH="1" flipV="1">
              <a:off x="149833" y="204103"/>
              <a:ext cx="333375" cy="333375"/>
              <a:chOff x="0" y="0"/>
              <a:chExt cx="333375" cy="333375"/>
            </a:xfrm>
          </p:grpSpPr>
          <p:sp>
            <p:nvSpPr>
              <p:cNvPr id="33" name="出自【趣你的PPT】(微信:qunideppt)：最优质的PPT资源库"/>
              <p:cNvSpPr>
                <a:spLocks noChangeArrowheads="1"/>
              </p:cNvSpPr>
              <p:nvPr/>
            </p:nvSpPr>
            <p:spPr bwMode="auto">
              <a:xfrm>
                <a:off x="76687" y="72582"/>
                <a:ext cx="180000" cy="14400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出自【趣你的PPT】(微信:qunideppt)：最优质的PPT资源库"/>
              <p:cNvSpPr>
                <a:spLocks noChangeArrowheads="1"/>
              </p:cNvSpPr>
              <p:nvPr/>
            </p:nvSpPr>
            <p:spPr bwMode="auto">
              <a:xfrm>
                <a:off x="0" y="0"/>
                <a:ext cx="333375" cy="333375"/>
              </a:xfrm>
              <a:custGeom>
                <a:avLst/>
                <a:gdLst>
                  <a:gd name="G0" fmla="+- 1005 0 0"/>
                  <a:gd name="G1" fmla="+- 21600 0 1005"/>
                  <a:gd name="G2" fmla="+- 21600 0 100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05" y="10800"/>
                    </a:moveTo>
                    <a:cubicBezTo>
                      <a:pt x="1005" y="16210"/>
                      <a:pt x="5390" y="20595"/>
                      <a:pt x="10800" y="20595"/>
                    </a:cubicBezTo>
                    <a:cubicBezTo>
                      <a:pt x="16210" y="20595"/>
                      <a:pt x="20595" y="16210"/>
                      <a:pt x="20595" y="10800"/>
                    </a:cubicBezTo>
                    <a:cubicBezTo>
                      <a:pt x="20595" y="5390"/>
                      <a:pt x="16210" y="1005"/>
                      <a:pt x="10800" y="1005"/>
                    </a:cubicBezTo>
                    <a:cubicBezTo>
                      <a:pt x="5390" y="1005"/>
                      <a:pt x="1005" y="5390"/>
                      <a:pt x="1005" y="1080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zh-CN" sz="2305">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2" name="出自【趣你的PPT】(微信:qunideppt)：最优质的PPT资源库"/>
            <p:cNvSpPr>
              <a:spLocks noChangeArrowheads="1"/>
            </p:cNvSpPr>
            <p:nvPr/>
          </p:nvSpPr>
          <p:spPr bwMode="auto">
            <a:xfrm>
              <a:off x="498140" y="127807"/>
              <a:ext cx="1466806" cy="7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zh-CN" altLang="en-US" sz="1400">
                  <a:solidFill>
                    <a:prstClr val="white"/>
                  </a:solidFill>
                  <a:latin typeface="微软雅黑" panose="020B0503020204020204" pitchFamily="34" charset="-122"/>
                  <a:ea typeface="微软雅黑" panose="020B0503020204020204" pitchFamily="34" charset="-122"/>
                </a:rPr>
                <a:t>该原创</a:t>
              </a:r>
              <a:r>
                <a:rPr lang="en-US" altLang="zh-CN" sz="1400">
                  <a:solidFill>
                    <a:prstClr val="white"/>
                  </a:solidFill>
                  <a:latin typeface="微软雅黑" panose="020B0503020204020204" pitchFamily="34" charset="-122"/>
                  <a:ea typeface="微软雅黑" panose="020B0503020204020204" pitchFamily="34" charset="-122"/>
                </a:rPr>
                <a:t>PPT</a:t>
              </a:r>
              <a:r>
                <a:rPr lang="zh-CN" altLang="en-US" sz="1400">
                  <a:solidFill>
                    <a:prstClr val="white"/>
                  </a:solidFill>
                  <a:latin typeface="微软雅黑" panose="020B0503020204020204" pitchFamily="34" charset="-122"/>
                  <a:ea typeface="微软雅黑" panose="020B0503020204020204" pitchFamily="34" charset="-122"/>
                </a:rPr>
                <a:t>模板来自公众号：趣你的</a:t>
              </a:r>
              <a:r>
                <a:rPr lang="en-US" altLang="zh-CN" sz="1400">
                  <a:solidFill>
                    <a:prstClr val="white"/>
                  </a:solidFill>
                  <a:latin typeface="微软雅黑" panose="020B0503020204020204" pitchFamily="34" charset="-122"/>
                  <a:ea typeface="微软雅黑" panose="020B0503020204020204" pitchFamily="34" charset="-122"/>
                </a:rPr>
                <a:t>PPT</a:t>
              </a:r>
              <a:r>
                <a:rPr lang="zh-CN" altLang="en-US" sz="1400">
                  <a:solidFill>
                    <a:prstClr val="white"/>
                  </a:solidFill>
                  <a:latin typeface="微软雅黑" panose="020B0503020204020204" pitchFamily="34" charset="-122"/>
                  <a:ea typeface="微软雅黑" panose="020B0503020204020204" pitchFamily="34" charset="-122"/>
                </a:rPr>
                <a:t>。</a:t>
              </a:r>
            </a:p>
            <a:p>
              <a:pPr algn="just">
                <a:lnSpc>
                  <a:spcPct val="150000"/>
                </a:lnSpc>
              </a:pPr>
              <a:r>
                <a:rPr lang="zh-CN" altLang="en-US" sz="1400">
                  <a:solidFill>
                    <a:prstClr val="white"/>
                  </a:solidFill>
                  <a:latin typeface="微软雅黑" panose="020B0503020204020204" pitchFamily="34" charset="-122"/>
                  <a:ea typeface="微软雅黑" panose="020B0503020204020204" pitchFamily="34" charset="-122"/>
                </a:rPr>
                <a:t>一不小心，就学会</a:t>
              </a:r>
              <a:r>
                <a:rPr lang="en-US" altLang="zh-CN" sz="1400">
                  <a:solidFill>
                    <a:prstClr val="white"/>
                  </a:solidFill>
                  <a:latin typeface="微软雅黑" panose="020B0503020204020204" pitchFamily="34" charset="-122"/>
                  <a:ea typeface="微软雅黑" panose="020B0503020204020204" pitchFamily="34" charset="-122"/>
                </a:rPr>
                <a:t>PPT</a:t>
              </a:r>
              <a:r>
                <a:rPr lang="zh-CN" altLang="en-US" sz="1400">
                  <a:solidFill>
                    <a:prstClr val="white"/>
                  </a:solidFill>
                  <a:latin typeface="微软雅黑" panose="020B0503020204020204" pitchFamily="34" charset="-122"/>
                  <a:ea typeface="微软雅黑" panose="020B0503020204020204" pitchFamily="34" charset="-122"/>
                </a:rPr>
                <a:t>，快来加入我们。</a:t>
              </a:r>
              <a:endParaRPr lang="zh-CN" altLang="en-US" sz="1400" dirty="0">
                <a:solidFill>
                  <a:prstClr val="white"/>
                </a:solidFill>
              </a:endParaRPr>
            </a:p>
          </p:txBody>
        </p:sp>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50" fill="hold"/>
                                        <p:tgtEl>
                                          <p:spTgt spid="8"/>
                                        </p:tgtEl>
                                        <p:attrNameLst>
                                          <p:attrName>ppt_w</p:attrName>
                                        </p:attrNameLst>
                                      </p:cBhvr>
                                      <p:tavLst>
                                        <p:tav tm="0">
                                          <p:val>
                                            <p:fltVal val="0"/>
                                          </p:val>
                                        </p:tav>
                                        <p:tav tm="100000">
                                          <p:val>
                                            <p:strVal val="#ppt_w"/>
                                          </p:val>
                                        </p:tav>
                                      </p:tavLst>
                                    </p:anim>
                                    <p:anim calcmode="lin" valueType="num">
                                      <p:cBhvr>
                                        <p:cTn id="8" dur="350" fill="hold"/>
                                        <p:tgtEl>
                                          <p:spTgt spid="8"/>
                                        </p:tgtEl>
                                        <p:attrNameLst>
                                          <p:attrName>ppt_h</p:attrName>
                                        </p:attrNameLst>
                                      </p:cBhvr>
                                      <p:tavLst>
                                        <p:tav tm="0">
                                          <p:val>
                                            <p:fltVal val="0"/>
                                          </p:val>
                                        </p:tav>
                                        <p:tav tm="100000">
                                          <p:val>
                                            <p:strVal val="#ppt_h"/>
                                          </p:val>
                                        </p:tav>
                                      </p:tavLst>
                                    </p:anim>
                                    <p:animEffect transition="in" filter="fade">
                                      <p:cBhvr>
                                        <p:cTn id="9" dur="350"/>
                                        <p:tgtEl>
                                          <p:spTgt spid="8"/>
                                        </p:tgtEl>
                                      </p:cBhvr>
                                    </p:animEffect>
                                  </p:childTnLst>
                                </p:cTn>
                              </p:par>
                              <p:par>
                                <p:cTn id="10" presetID="6" presetClass="emph" presetSubtype="0" autoRev="1" fill="hold" nodeType="withEffect">
                                  <p:stCondLst>
                                    <p:cond delay="0"/>
                                  </p:stCondLst>
                                  <p:childTnLst>
                                    <p:animScale>
                                      <p:cBhvr>
                                        <p:cTn id="11" dur="350" fill="hold"/>
                                        <p:tgtEl>
                                          <p:spTgt spid="8"/>
                                        </p:tgtEl>
                                      </p:cBhvr>
                                      <p:by x="110000" y="110000"/>
                                    </p:animScale>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350" fill="hold"/>
                                        <p:tgtEl>
                                          <p:spTgt spid="16"/>
                                        </p:tgtEl>
                                        <p:attrNameLst>
                                          <p:attrName>ppt_w</p:attrName>
                                        </p:attrNameLst>
                                      </p:cBhvr>
                                      <p:tavLst>
                                        <p:tav tm="0">
                                          <p:val>
                                            <p:fltVal val="0"/>
                                          </p:val>
                                        </p:tav>
                                        <p:tav tm="100000">
                                          <p:val>
                                            <p:strVal val="#ppt_w"/>
                                          </p:val>
                                        </p:tav>
                                      </p:tavLst>
                                    </p:anim>
                                    <p:anim calcmode="lin" valueType="num">
                                      <p:cBhvr>
                                        <p:cTn id="16" dur="350" fill="hold"/>
                                        <p:tgtEl>
                                          <p:spTgt spid="16"/>
                                        </p:tgtEl>
                                        <p:attrNameLst>
                                          <p:attrName>ppt_h</p:attrName>
                                        </p:attrNameLst>
                                      </p:cBhvr>
                                      <p:tavLst>
                                        <p:tav tm="0">
                                          <p:val>
                                            <p:fltVal val="0"/>
                                          </p:val>
                                        </p:tav>
                                        <p:tav tm="100000">
                                          <p:val>
                                            <p:strVal val="#ppt_h"/>
                                          </p:val>
                                        </p:tav>
                                      </p:tavLst>
                                    </p:anim>
                                    <p:animEffect transition="in" filter="fade">
                                      <p:cBhvr>
                                        <p:cTn id="17" dur="350"/>
                                        <p:tgtEl>
                                          <p:spTgt spid="16"/>
                                        </p:tgtEl>
                                      </p:cBhvr>
                                    </p:animEffect>
                                  </p:childTnLst>
                                </p:cTn>
                              </p:par>
                              <p:par>
                                <p:cTn id="18" presetID="6" presetClass="emph" presetSubtype="0" autoRev="1" fill="hold" grpId="1" nodeType="withEffect">
                                  <p:stCondLst>
                                    <p:cond delay="0"/>
                                  </p:stCondLst>
                                  <p:childTnLst>
                                    <p:animScale>
                                      <p:cBhvr>
                                        <p:cTn id="19" dur="350" fill="hold"/>
                                        <p:tgtEl>
                                          <p:spTgt spid="16"/>
                                        </p:tgtEl>
                                      </p:cBhvr>
                                      <p:by x="110000" y="110000"/>
                                    </p:animScale>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50" fill="hold"/>
                                        <p:tgtEl>
                                          <p:spTgt spid="11"/>
                                        </p:tgtEl>
                                        <p:attrNameLst>
                                          <p:attrName>ppt_w</p:attrName>
                                        </p:attrNameLst>
                                      </p:cBhvr>
                                      <p:tavLst>
                                        <p:tav tm="0">
                                          <p:val>
                                            <p:fltVal val="0"/>
                                          </p:val>
                                        </p:tav>
                                        <p:tav tm="100000">
                                          <p:val>
                                            <p:strVal val="#ppt_w"/>
                                          </p:val>
                                        </p:tav>
                                      </p:tavLst>
                                    </p:anim>
                                    <p:anim calcmode="lin" valueType="num">
                                      <p:cBhvr>
                                        <p:cTn id="24" dur="350" fill="hold"/>
                                        <p:tgtEl>
                                          <p:spTgt spid="11"/>
                                        </p:tgtEl>
                                        <p:attrNameLst>
                                          <p:attrName>ppt_h</p:attrName>
                                        </p:attrNameLst>
                                      </p:cBhvr>
                                      <p:tavLst>
                                        <p:tav tm="0">
                                          <p:val>
                                            <p:fltVal val="0"/>
                                          </p:val>
                                        </p:tav>
                                        <p:tav tm="100000">
                                          <p:val>
                                            <p:strVal val="#ppt_h"/>
                                          </p:val>
                                        </p:tav>
                                      </p:tavLst>
                                    </p:anim>
                                    <p:animEffect transition="in" filter="fade">
                                      <p:cBhvr>
                                        <p:cTn id="25" dur="350"/>
                                        <p:tgtEl>
                                          <p:spTgt spid="11"/>
                                        </p:tgtEl>
                                      </p:cBhvr>
                                    </p:animEffect>
                                  </p:childTnLst>
                                </p:cTn>
                              </p:par>
                              <p:par>
                                <p:cTn id="26" presetID="6" presetClass="emph" presetSubtype="0" autoRev="1" fill="hold" grpId="1" nodeType="withEffect">
                                  <p:stCondLst>
                                    <p:cond delay="0"/>
                                  </p:stCondLst>
                                  <p:childTnLst>
                                    <p:animScale>
                                      <p:cBhvr>
                                        <p:cTn id="27" dur="350" fill="hold"/>
                                        <p:tgtEl>
                                          <p:spTgt spid="11"/>
                                        </p:tgtEl>
                                      </p:cBhvr>
                                      <p:by x="110000" y="110000"/>
                                    </p:animScale>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350" fill="hold"/>
                                        <p:tgtEl>
                                          <p:spTgt spid="17"/>
                                        </p:tgtEl>
                                        <p:attrNameLst>
                                          <p:attrName>ppt_w</p:attrName>
                                        </p:attrNameLst>
                                      </p:cBhvr>
                                      <p:tavLst>
                                        <p:tav tm="0">
                                          <p:val>
                                            <p:fltVal val="0"/>
                                          </p:val>
                                        </p:tav>
                                        <p:tav tm="100000">
                                          <p:val>
                                            <p:strVal val="#ppt_w"/>
                                          </p:val>
                                        </p:tav>
                                      </p:tavLst>
                                    </p:anim>
                                    <p:anim calcmode="lin" valueType="num">
                                      <p:cBhvr>
                                        <p:cTn id="32" dur="350" fill="hold"/>
                                        <p:tgtEl>
                                          <p:spTgt spid="17"/>
                                        </p:tgtEl>
                                        <p:attrNameLst>
                                          <p:attrName>ppt_h</p:attrName>
                                        </p:attrNameLst>
                                      </p:cBhvr>
                                      <p:tavLst>
                                        <p:tav tm="0">
                                          <p:val>
                                            <p:fltVal val="0"/>
                                          </p:val>
                                        </p:tav>
                                        <p:tav tm="100000">
                                          <p:val>
                                            <p:strVal val="#ppt_h"/>
                                          </p:val>
                                        </p:tav>
                                      </p:tavLst>
                                    </p:anim>
                                    <p:animEffect transition="in" filter="fade">
                                      <p:cBhvr>
                                        <p:cTn id="33" dur="350"/>
                                        <p:tgtEl>
                                          <p:spTgt spid="17"/>
                                        </p:tgtEl>
                                      </p:cBhvr>
                                    </p:animEffect>
                                  </p:childTnLst>
                                </p:cTn>
                              </p:par>
                              <p:par>
                                <p:cTn id="34" presetID="6" presetClass="emph" presetSubtype="0" autoRev="1" fill="hold" nodeType="withEffect">
                                  <p:stCondLst>
                                    <p:cond delay="0"/>
                                  </p:stCondLst>
                                  <p:childTnLst>
                                    <p:animScale>
                                      <p:cBhvr>
                                        <p:cTn id="35" dur="350" fill="hold"/>
                                        <p:tgtEl>
                                          <p:spTgt spid="17"/>
                                        </p:tgtEl>
                                      </p:cBhvr>
                                      <p:by x="110000" y="110000"/>
                                    </p:animScale>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350" fill="hold"/>
                                        <p:tgtEl>
                                          <p:spTgt spid="23"/>
                                        </p:tgtEl>
                                        <p:attrNameLst>
                                          <p:attrName>ppt_w</p:attrName>
                                        </p:attrNameLst>
                                      </p:cBhvr>
                                      <p:tavLst>
                                        <p:tav tm="0">
                                          <p:val>
                                            <p:fltVal val="0"/>
                                          </p:val>
                                        </p:tav>
                                        <p:tav tm="100000">
                                          <p:val>
                                            <p:strVal val="#ppt_w"/>
                                          </p:val>
                                        </p:tav>
                                      </p:tavLst>
                                    </p:anim>
                                    <p:anim calcmode="lin" valueType="num">
                                      <p:cBhvr>
                                        <p:cTn id="40" dur="350" fill="hold"/>
                                        <p:tgtEl>
                                          <p:spTgt spid="23"/>
                                        </p:tgtEl>
                                        <p:attrNameLst>
                                          <p:attrName>ppt_h</p:attrName>
                                        </p:attrNameLst>
                                      </p:cBhvr>
                                      <p:tavLst>
                                        <p:tav tm="0">
                                          <p:val>
                                            <p:fltVal val="0"/>
                                          </p:val>
                                        </p:tav>
                                        <p:tav tm="100000">
                                          <p:val>
                                            <p:strVal val="#ppt_h"/>
                                          </p:val>
                                        </p:tav>
                                      </p:tavLst>
                                    </p:anim>
                                    <p:animEffect transition="in" filter="fade">
                                      <p:cBhvr>
                                        <p:cTn id="41" dur="350"/>
                                        <p:tgtEl>
                                          <p:spTgt spid="23"/>
                                        </p:tgtEl>
                                      </p:cBhvr>
                                    </p:animEffect>
                                  </p:childTnLst>
                                </p:cTn>
                              </p:par>
                              <p:par>
                                <p:cTn id="42" presetID="6" presetClass="emph" presetSubtype="0" autoRev="1" fill="hold" nodeType="withEffect">
                                  <p:stCondLst>
                                    <p:cond delay="0"/>
                                  </p:stCondLst>
                                  <p:childTnLst>
                                    <p:animScale>
                                      <p:cBhvr>
                                        <p:cTn id="43" dur="350" fill="hold"/>
                                        <p:tgtEl>
                                          <p:spTgt spid="23"/>
                                        </p:tgtEl>
                                      </p:cBhvr>
                                      <p:by x="110000" y="110000"/>
                                    </p:animScale>
                                  </p:childTnLst>
                                </p:cTn>
                              </p:par>
                            </p:childTnLst>
                          </p:cTn>
                        </p:par>
                        <p:par>
                          <p:cTn id="44" fill="hold">
                            <p:stCondLst>
                              <p:cond delay="2500"/>
                            </p:stCondLst>
                            <p:childTnLst>
                              <p:par>
                                <p:cTn id="45" presetID="53" presetClass="entr" presetSubtype="16"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350" fill="hold"/>
                                        <p:tgtEl>
                                          <p:spTgt spid="29"/>
                                        </p:tgtEl>
                                        <p:attrNameLst>
                                          <p:attrName>ppt_w</p:attrName>
                                        </p:attrNameLst>
                                      </p:cBhvr>
                                      <p:tavLst>
                                        <p:tav tm="0">
                                          <p:val>
                                            <p:fltVal val="0"/>
                                          </p:val>
                                        </p:tav>
                                        <p:tav tm="100000">
                                          <p:val>
                                            <p:strVal val="#ppt_w"/>
                                          </p:val>
                                        </p:tav>
                                      </p:tavLst>
                                    </p:anim>
                                    <p:anim calcmode="lin" valueType="num">
                                      <p:cBhvr>
                                        <p:cTn id="48" dur="350" fill="hold"/>
                                        <p:tgtEl>
                                          <p:spTgt spid="29"/>
                                        </p:tgtEl>
                                        <p:attrNameLst>
                                          <p:attrName>ppt_h</p:attrName>
                                        </p:attrNameLst>
                                      </p:cBhvr>
                                      <p:tavLst>
                                        <p:tav tm="0">
                                          <p:val>
                                            <p:fltVal val="0"/>
                                          </p:val>
                                        </p:tav>
                                        <p:tav tm="100000">
                                          <p:val>
                                            <p:strVal val="#ppt_h"/>
                                          </p:val>
                                        </p:tav>
                                      </p:tavLst>
                                    </p:anim>
                                    <p:animEffect transition="in" filter="fade">
                                      <p:cBhvr>
                                        <p:cTn id="49" dur="350"/>
                                        <p:tgtEl>
                                          <p:spTgt spid="29"/>
                                        </p:tgtEl>
                                      </p:cBhvr>
                                    </p:animEffect>
                                  </p:childTnLst>
                                </p:cTn>
                              </p:par>
                              <p:par>
                                <p:cTn id="50" presetID="6" presetClass="emph" presetSubtype="0" autoRev="1" fill="hold" nodeType="withEffect">
                                  <p:stCondLst>
                                    <p:cond delay="0"/>
                                  </p:stCondLst>
                                  <p:childTnLst>
                                    <p:animScale>
                                      <p:cBhvr>
                                        <p:cTn id="51" dur="3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bldLvl="0" animBg="1"/>
      <p:bldP spid="16" grpId="0" bldLvl="0" animBg="1"/>
      <p:bldP spid="16"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出自【趣你的PPT】(微信:qunideppt)：最优质的PPT资源库"/>
          <p:cNvGrpSpPr/>
          <p:nvPr/>
        </p:nvGrpSpPr>
        <p:grpSpPr>
          <a:xfrm>
            <a:off x="0" y="5637835"/>
            <a:ext cx="12192000" cy="1226604"/>
            <a:chOff x="0" y="5637835"/>
            <a:chExt cx="12192000" cy="1226604"/>
          </a:xfrm>
        </p:grpSpPr>
        <p:pic>
          <p:nvPicPr>
            <p:cNvPr id="10" name="出自【趣你的PPT】(微信:qunideppt)：最优质的PPT资源库"/>
            <p:cNvPicPr>
              <a:picLocks noChangeAspect="1"/>
            </p:cNvPicPr>
            <p:nvPr/>
          </p:nvPicPr>
          <p:blipFill rotWithShape="1">
            <a:blip r:embed="rId2"/>
            <a:srcRect b="30695"/>
            <a:stretch>
              <a:fillRect/>
            </a:stretch>
          </p:blipFill>
          <p:spPr>
            <a:xfrm>
              <a:off x="4657121" y="5791420"/>
              <a:ext cx="5814989" cy="1073019"/>
            </a:xfrm>
            <a:prstGeom prst="rect">
              <a:avLst/>
            </a:prstGeom>
          </p:spPr>
        </p:pic>
        <p:pic>
          <p:nvPicPr>
            <p:cNvPr id="12" name="出自【趣你的PPT】(微信:qunideppt)：最优质的PPT资源库"/>
            <p:cNvPicPr>
              <a:picLocks noChangeAspect="1"/>
            </p:cNvPicPr>
            <p:nvPr/>
          </p:nvPicPr>
          <p:blipFill>
            <a:blip r:embed="rId3"/>
            <a:stretch>
              <a:fillRect/>
            </a:stretch>
          </p:blipFill>
          <p:spPr>
            <a:xfrm>
              <a:off x="0" y="5637835"/>
              <a:ext cx="12192000" cy="1226604"/>
            </a:xfrm>
            <a:prstGeom prst="rect">
              <a:avLst/>
            </a:prstGeom>
          </p:spPr>
        </p:pic>
      </p:grpSp>
      <p:grpSp>
        <p:nvGrpSpPr>
          <p:cNvPr id="13" name="Group 12出自【趣你的PPT】(微信:qunideppt)：最优质的PPT资源库"/>
          <p:cNvGrpSpPr/>
          <p:nvPr/>
        </p:nvGrpSpPr>
        <p:grpSpPr>
          <a:xfrm>
            <a:off x="102499" y="-6439"/>
            <a:ext cx="3928589" cy="783646"/>
            <a:chOff x="102499" y="-6439"/>
            <a:chExt cx="3928589" cy="783646"/>
          </a:xfrm>
        </p:grpSpPr>
        <p:pic>
          <p:nvPicPr>
            <p:cNvPr id="14" name="出自【趣你的PPT】(微信:qunideppt)：最优质的PPT资源库"/>
            <p:cNvPicPr>
              <a:picLocks noChangeAspect="1"/>
            </p:cNvPicPr>
            <p:nvPr/>
          </p:nvPicPr>
          <p:blipFill>
            <a:blip r:embed="rId4"/>
            <a:stretch>
              <a:fillRect/>
            </a:stretch>
          </p:blipFill>
          <p:spPr>
            <a:xfrm>
              <a:off x="102499" y="-6439"/>
              <a:ext cx="1043721" cy="783646"/>
            </a:xfrm>
            <a:prstGeom prst="rect">
              <a:avLst/>
            </a:prstGeom>
          </p:spPr>
        </p:pic>
        <p:sp>
          <p:nvSpPr>
            <p:cNvPr id="15" name="出自【趣你的PPT】(微信:qunideppt)：最优质的PPT资源库"/>
            <p:cNvSpPr txBox="1"/>
            <p:nvPr/>
          </p:nvSpPr>
          <p:spPr>
            <a:xfrm>
              <a:off x="1146220" y="154551"/>
              <a:ext cx="28848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点击此处添加标题</a:t>
              </a:r>
            </a:p>
          </p:txBody>
        </p:sp>
      </p:grpSp>
      <p:sp>
        <p:nvSpPr>
          <p:cNvPr id="8" name="出自【趣你的PPT】(微信:qunideppt)：最优质的PPT资源库"/>
          <p:cNvSpPr/>
          <p:nvPr/>
        </p:nvSpPr>
        <p:spPr bwMode="auto">
          <a:xfrm>
            <a:off x="1867452" y="1430152"/>
            <a:ext cx="1810171" cy="2072766"/>
          </a:xfrm>
          <a:custGeom>
            <a:avLst/>
            <a:gdLst>
              <a:gd name="T0" fmla="*/ 381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1 w 426"/>
              <a:gd name="T17" fmla="*/ 426 h 540"/>
              <a:gd name="T18" fmla="*/ 426 w 426"/>
              <a:gd name="T19" fmla="*/ 380 h 540"/>
              <a:gd name="T20" fmla="*/ 426 w 426"/>
              <a:gd name="T21" fmla="*/ 46 h 540"/>
              <a:gd name="T22" fmla="*/ 381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1"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1" y="426"/>
                  <a:pt x="381" y="426"/>
                  <a:pt x="381" y="426"/>
                </a:cubicBezTo>
                <a:cubicBezTo>
                  <a:pt x="406" y="426"/>
                  <a:pt x="426" y="405"/>
                  <a:pt x="426" y="380"/>
                </a:cubicBezTo>
                <a:cubicBezTo>
                  <a:pt x="426" y="46"/>
                  <a:pt x="426" y="46"/>
                  <a:pt x="426" y="46"/>
                </a:cubicBezTo>
                <a:cubicBezTo>
                  <a:pt x="426" y="20"/>
                  <a:pt x="406" y="0"/>
                  <a:pt x="381" y="0"/>
                </a:cubicBezTo>
                <a:close/>
              </a:path>
            </a:pathLst>
          </a:custGeom>
          <a:solidFill>
            <a:srgbClr val="DE2223"/>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1" name="出自【趣你的PPT】(微信:qunideppt)：最优质的PPT资源库"/>
          <p:cNvSpPr/>
          <p:nvPr/>
        </p:nvSpPr>
        <p:spPr bwMode="auto">
          <a:xfrm>
            <a:off x="4132281" y="1430152"/>
            <a:ext cx="1810171" cy="2072766"/>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出自【趣你的PPT】(微信:qunideppt)：最优质的PPT资源库"/>
          <p:cNvSpPr/>
          <p:nvPr/>
        </p:nvSpPr>
        <p:spPr bwMode="auto">
          <a:xfrm>
            <a:off x="6397110" y="1435683"/>
            <a:ext cx="1810171" cy="2072766"/>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rgbClr val="DE2223"/>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7" name="出自【趣你的PPT】(微信:qunideppt)：最优质的PPT资源库"/>
          <p:cNvSpPr/>
          <p:nvPr/>
        </p:nvSpPr>
        <p:spPr bwMode="auto">
          <a:xfrm>
            <a:off x="8661939" y="1436103"/>
            <a:ext cx="1810171" cy="2072766"/>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3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0" y="0"/>
                  <a:pt x="0" y="20"/>
                  <a:pt x="0" y="46"/>
                </a:cubicBezTo>
                <a:cubicBezTo>
                  <a:pt x="0" y="380"/>
                  <a:pt x="0" y="380"/>
                  <a:pt x="0" y="380"/>
                </a:cubicBezTo>
                <a:cubicBezTo>
                  <a:pt x="0" y="405"/>
                  <a:pt x="20" y="426"/>
                  <a:pt x="46" y="426"/>
                </a:cubicBezTo>
                <a:cubicBezTo>
                  <a:pt x="164" y="426"/>
                  <a:pt x="164" y="426"/>
                  <a:pt x="164" y="426"/>
                </a:cubicBezTo>
                <a:cubicBezTo>
                  <a:pt x="213" y="540"/>
                  <a:pt x="213" y="540"/>
                  <a:pt x="213" y="540"/>
                </a:cubicBezTo>
                <a:cubicBezTo>
                  <a:pt x="263" y="426"/>
                  <a:pt x="263" y="426"/>
                  <a:pt x="263" y="426"/>
                </a:cubicBezTo>
                <a:cubicBezTo>
                  <a:pt x="380" y="426"/>
                  <a:pt x="380" y="426"/>
                  <a:pt x="380" y="426"/>
                </a:cubicBezTo>
                <a:cubicBezTo>
                  <a:pt x="405" y="426"/>
                  <a:pt x="426" y="405"/>
                  <a:pt x="426" y="380"/>
                </a:cubicBezTo>
                <a:cubicBezTo>
                  <a:pt x="426" y="46"/>
                  <a:pt x="426" y="46"/>
                  <a:pt x="426" y="46"/>
                </a:cubicBezTo>
                <a:cubicBezTo>
                  <a:pt x="426" y="20"/>
                  <a:pt x="405" y="0"/>
                  <a:pt x="380" y="0"/>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8" name="出自【趣你的PPT】(微信:qunideppt)：最优质的PPT资源库"/>
          <p:cNvSpPr txBox="1"/>
          <p:nvPr/>
        </p:nvSpPr>
        <p:spPr>
          <a:xfrm>
            <a:off x="1961150" y="1808607"/>
            <a:ext cx="1607536" cy="830997"/>
          </a:xfrm>
          <a:prstGeom prst="rect">
            <a:avLst/>
          </a:prstGeom>
          <a:noFill/>
        </p:spPr>
        <p:txBody>
          <a:bodyPr wrap="squar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该原创</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模板来自公众号：趣你的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a:t>
            </a:r>
          </a:p>
          <a:p>
            <a:r>
              <a:rPr lang="zh-CN" altLang="en-US" sz="1200">
                <a:solidFill>
                  <a:schemeClr val="bg1"/>
                </a:solidFill>
                <a:latin typeface="微软雅黑" panose="020B0503020204020204" pitchFamily="34" charset="-122"/>
                <a:ea typeface="微软雅黑" panose="020B0503020204020204" pitchFamily="34" charset="-122"/>
              </a:rPr>
              <a:t>一不小心，就学会</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，快来加入我们。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9" name="出自【趣你的PPT】(微信:qunideppt)：最优质的PPT资源库"/>
          <p:cNvSpPr txBox="1"/>
          <p:nvPr/>
        </p:nvSpPr>
        <p:spPr>
          <a:xfrm>
            <a:off x="4225978" y="1808606"/>
            <a:ext cx="1607536" cy="830997"/>
          </a:xfrm>
          <a:prstGeom prst="rect">
            <a:avLst/>
          </a:prstGeom>
          <a:noFill/>
        </p:spPr>
        <p:txBody>
          <a:bodyPr wrap="square" rtlCol="0">
            <a:spAutoFit/>
          </a:bodyPr>
          <a:lstStyle/>
          <a:p>
            <a:r>
              <a:rPr lang="zh-CN" altLang="en-US" sz="1200">
                <a:solidFill>
                  <a:prstClr val="white"/>
                </a:solidFill>
                <a:latin typeface="微软雅黑" panose="020B0503020204020204" pitchFamily="34" charset="-122"/>
                <a:ea typeface="微软雅黑" panose="020B0503020204020204" pitchFamily="34" charset="-122"/>
              </a:rPr>
              <a:t>该原创</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模板来自公众号：趣你的</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a:t>
            </a:r>
          </a:p>
          <a:p>
            <a:r>
              <a:rPr lang="zh-CN" altLang="en-US" sz="1200">
                <a:solidFill>
                  <a:prstClr val="white"/>
                </a:solidFill>
                <a:latin typeface="微软雅黑" panose="020B0503020204020204" pitchFamily="34" charset="-122"/>
                <a:ea typeface="微软雅黑" panose="020B0503020204020204" pitchFamily="34" charset="-122"/>
              </a:rPr>
              <a:t>一不小心，就学会</a:t>
            </a:r>
            <a:r>
              <a:rPr lang="en-US" altLang="zh-CN" sz="1200">
                <a:solidFill>
                  <a:prstClr val="white"/>
                </a:solidFill>
                <a:latin typeface="微软雅黑" panose="020B0503020204020204" pitchFamily="34" charset="-122"/>
                <a:ea typeface="微软雅黑" panose="020B0503020204020204" pitchFamily="34" charset="-122"/>
              </a:rPr>
              <a:t>PPT</a:t>
            </a:r>
            <a:r>
              <a:rPr lang="zh-CN" altLang="en-US" sz="1200">
                <a:solidFill>
                  <a:prstClr val="white"/>
                </a:solidFill>
                <a:latin typeface="微软雅黑" panose="020B0503020204020204" pitchFamily="34" charset="-122"/>
                <a:ea typeface="微软雅黑" panose="020B0503020204020204" pitchFamily="34" charset="-122"/>
              </a:rPr>
              <a:t>，快来加入我们。</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20" name="出自【趣你的PPT】(微信:qunideppt)：最优质的PPT资源库"/>
          <p:cNvSpPr txBox="1"/>
          <p:nvPr/>
        </p:nvSpPr>
        <p:spPr>
          <a:xfrm>
            <a:off x="6490807" y="1808605"/>
            <a:ext cx="1607536" cy="830997"/>
          </a:xfrm>
          <a:prstGeom prst="rect">
            <a:avLst/>
          </a:prstGeom>
          <a:noFill/>
        </p:spPr>
        <p:txBody>
          <a:bodyPr wrap="squar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该原创</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模板来自公众号：趣你的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a:t>
            </a:r>
          </a:p>
          <a:p>
            <a:r>
              <a:rPr lang="zh-CN" altLang="en-US" sz="1200">
                <a:solidFill>
                  <a:schemeClr val="bg1"/>
                </a:solidFill>
                <a:latin typeface="微软雅黑" panose="020B0503020204020204" pitchFamily="34" charset="-122"/>
                <a:ea typeface="微软雅黑" panose="020B0503020204020204" pitchFamily="34" charset="-122"/>
              </a:rPr>
              <a:t>一不小心，就学会</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，快来加入我们。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出自【趣你的PPT】(微信:qunideppt)：最优质的PPT资源库"/>
          <p:cNvSpPr txBox="1"/>
          <p:nvPr/>
        </p:nvSpPr>
        <p:spPr>
          <a:xfrm>
            <a:off x="8755636" y="1808605"/>
            <a:ext cx="1607536" cy="830997"/>
          </a:xfrm>
          <a:prstGeom prst="rect">
            <a:avLst/>
          </a:prstGeom>
          <a:noFill/>
        </p:spPr>
        <p:txBody>
          <a:bodyPr wrap="squar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该原创</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模板来自公众号：趣你的</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a:t>
            </a:r>
          </a:p>
          <a:p>
            <a:r>
              <a:rPr lang="zh-CN" altLang="en-US" sz="1200">
                <a:solidFill>
                  <a:schemeClr val="bg1"/>
                </a:solidFill>
                <a:latin typeface="微软雅黑" panose="020B0503020204020204" pitchFamily="34" charset="-122"/>
                <a:ea typeface="微软雅黑" panose="020B0503020204020204" pitchFamily="34" charset="-122"/>
              </a:rPr>
              <a:t>一不小心，就学会</a:t>
            </a:r>
            <a:r>
              <a:rPr lang="en-US" altLang="zh-CN" sz="1200">
                <a:solidFill>
                  <a:schemeClr val="bg1"/>
                </a:solidFill>
                <a:latin typeface="微软雅黑" panose="020B0503020204020204" pitchFamily="34" charset="-122"/>
                <a:ea typeface="微软雅黑" panose="020B0503020204020204" pitchFamily="34" charset="-122"/>
              </a:rPr>
              <a:t>PPT</a:t>
            </a:r>
            <a:r>
              <a:rPr lang="zh-CN" altLang="en-US" sz="1200">
                <a:solidFill>
                  <a:schemeClr val="bg1"/>
                </a:solidFill>
                <a:latin typeface="微软雅黑" panose="020B0503020204020204" pitchFamily="34" charset="-122"/>
                <a:ea typeface="微软雅黑" panose="020B0503020204020204" pitchFamily="34" charset="-122"/>
              </a:rPr>
              <a:t>，快来加入我们。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出自【趣你的PPT】(微信:qunideppt)：最优质的PPT资源库"/>
          <p:cNvSpPr/>
          <p:nvPr/>
        </p:nvSpPr>
        <p:spPr>
          <a:xfrm>
            <a:off x="1867452" y="3878424"/>
            <a:ext cx="8604658" cy="1224136"/>
          </a:xfrm>
          <a:prstGeom prst="rect">
            <a:avLst/>
          </a:prstGeom>
          <a:solidFill>
            <a:srgbClr val="B21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23" name="出自【趣你的PPT】(微信:qunideppt)：最优质的PPT资源库"/>
          <p:cNvSpPr txBox="1"/>
          <p:nvPr/>
        </p:nvSpPr>
        <p:spPr>
          <a:xfrm>
            <a:off x="2965686" y="4177774"/>
            <a:ext cx="251449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请输入您想要的文字</a:t>
            </a:r>
          </a:p>
        </p:txBody>
      </p:sp>
      <p:sp>
        <p:nvSpPr>
          <p:cNvPr id="24" name="出自【趣你的PPT】(微信:qunideppt)：最优质的PPT资源库"/>
          <p:cNvSpPr txBox="1"/>
          <p:nvPr/>
        </p:nvSpPr>
        <p:spPr>
          <a:xfrm>
            <a:off x="2965686" y="4498464"/>
            <a:ext cx="251449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请输入您想要的文字</a:t>
            </a:r>
          </a:p>
        </p:txBody>
      </p:sp>
      <p:sp>
        <p:nvSpPr>
          <p:cNvPr id="25" name="出自【趣你的PPT】(微信:qunideppt)：最优质的PPT资源库"/>
          <p:cNvSpPr txBox="1"/>
          <p:nvPr/>
        </p:nvSpPr>
        <p:spPr>
          <a:xfrm>
            <a:off x="5172055" y="4177774"/>
            <a:ext cx="251449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请输入您想要的文字</a:t>
            </a:r>
          </a:p>
        </p:txBody>
      </p:sp>
      <p:sp>
        <p:nvSpPr>
          <p:cNvPr id="26" name="出自【趣你的PPT】(微信:qunideppt)：最优质的PPT资源库"/>
          <p:cNvSpPr txBox="1"/>
          <p:nvPr/>
        </p:nvSpPr>
        <p:spPr>
          <a:xfrm>
            <a:off x="5172055" y="4498464"/>
            <a:ext cx="251449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请输入您想要的文字</a:t>
            </a:r>
          </a:p>
        </p:txBody>
      </p:sp>
      <p:sp>
        <p:nvSpPr>
          <p:cNvPr id="27" name="出自【趣你的PPT】(微信:qunideppt)：最优质的PPT资源库"/>
          <p:cNvSpPr txBox="1"/>
          <p:nvPr/>
        </p:nvSpPr>
        <p:spPr>
          <a:xfrm>
            <a:off x="7378424" y="4177774"/>
            <a:ext cx="251449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请输入您想要的文字</a:t>
            </a:r>
          </a:p>
        </p:txBody>
      </p:sp>
      <p:sp>
        <p:nvSpPr>
          <p:cNvPr id="28" name="出自【趣你的PPT】(微信:qunideppt)：最优质的PPT资源库"/>
          <p:cNvSpPr txBox="1"/>
          <p:nvPr/>
        </p:nvSpPr>
        <p:spPr>
          <a:xfrm>
            <a:off x="7378424" y="4498464"/>
            <a:ext cx="251449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请输入您想要的文字</a:t>
            </a:r>
          </a:p>
        </p:txBody>
      </p:sp>
      <p:pic>
        <p:nvPicPr>
          <p:cNvPr id="29" name="出自【趣你的PPT】(微信:qunideppt)：最优质的PPT资源库"/>
          <p:cNvPicPr>
            <a:picLocks noChangeAspect="1"/>
          </p:cNvPicPr>
          <p:nvPr/>
        </p:nvPicPr>
        <p:blipFill>
          <a:blip r:embed="rId5"/>
          <a:stretch>
            <a:fillRect/>
          </a:stretch>
        </p:blipFill>
        <p:spPr>
          <a:xfrm>
            <a:off x="2286063" y="4194534"/>
            <a:ext cx="591916" cy="591916"/>
          </a:xfrm>
          <a:prstGeom prst="rect">
            <a:avLst/>
          </a:prstGeom>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16" presetClass="entr" presetSubtype="37"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arn(outVertical)">
                                      <p:cBhvr>
                                        <p:cTn id="41" dur="500"/>
                                        <p:tgtEl>
                                          <p:spTgt spid="22"/>
                                        </p:tgtEl>
                                      </p:cBhvr>
                                    </p:animEffect>
                                  </p:childTnLst>
                                </p:cTn>
                              </p:par>
                            </p:childTnLst>
                          </p:cTn>
                        </p:par>
                        <p:par>
                          <p:cTn id="42" fill="hold">
                            <p:stCondLst>
                              <p:cond delay="2000"/>
                            </p:stCondLst>
                            <p:childTnLst>
                              <p:par>
                                <p:cTn id="43" presetID="23" presetClass="entr" presetSubtype="32"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strVal val="4*#ppt_w"/>
                                          </p:val>
                                        </p:tav>
                                        <p:tav tm="100000">
                                          <p:val>
                                            <p:strVal val="#ppt_w"/>
                                          </p:val>
                                        </p:tav>
                                      </p:tavLst>
                                    </p:anim>
                                    <p:anim calcmode="lin" valueType="num">
                                      <p:cBhvr>
                                        <p:cTn id="46" dur="500" fill="hold"/>
                                        <p:tgtEl>
                                          <p:spTgt spid="29"/>
                                        </p:tgtEl>
                                        <p:attrNameLst>
                                          <p:attrName>ppt_h</p:attrName>
                                        </p:attrNameLst>
                                      </p:cBhvr>
                                      <p:tavLst>
                                        <p:tav tm="0">
                                          <p:val>
                                            <p:strVal val="4*#ppt_h"/>
                                          </p:val>
                                        </p:tav>
                                        <p:tav tm="100000">
                                          <p:val>
                                            <p:strVal val="#ppt_h"/>
                                          </p:val>
                                        </p:tav>
                                      </p:tavLst>
                                    </p:anim>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250"/>
                                        <p:tgtEl>
                                          <p:spTgt spid="23"/>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250"/>
                                        <p:tgtEl>
                                          <p:spTgt spid="25"/>
                                        </p:tgtEl>
                                      </p:cBhvr>
                                    </p:animEffect>
                                  </p:childTnLst>
                                </p:cTn>
                              </p:par>
                            </p:childTnLst>
                          </p:cTn>
                        </p:par>
                        <p:par>
                          <p:cTn id="55" fill="hold">
                            <p:stCondLst>
                              <p:cond delay="3500"/>
                            </p:stCondLst>
                            <p:childTnLst>
                              <p:par>
                                <p:cTn id="56" presetID="22" presetClass="entr" presetSubtype="8"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left)">
                                      <p:cBhvr>
                                        <p:cTn id="58" dur="250"/>
                                        <p:tgtEl>
                                          <p:spTgt spid="27"/>
                                        </p:tgtEl>
                                      </p:cBhvr>
                                    </p:animEffect>
                                  </p:childTnLst>
                                </p:cTn>
                              </p:par>
                            </p:childTnLst>
                          </p:cTn>
                        </p:par>
                        <p:par>
                          <p:cTn id="59" fill="hold">
                            <p:stCondLst>
                              <p:cond delay="4000"/>
                            </p:stCondLst>
                            <p:childTnLst>
                              <p:par>
                                <p:cTn id="60" presetID="22" presetClass="entr" presetSubtype="8"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250"/>
                                        <p:tgtEl>
                                          <p:spTgt spid="24"/>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250"/>
                                        <p:tgtEl>
                                          <p:spTgt spid="26"/>
                                        </p:tgtEl>
                                      </p:cBhvr>
                                    </p:animEffect>
                                  </p:childTnLst>
                                </p:cTn>
                              </p:par>
                            </p:childTnLst>
                          </p:cTn>
                        </p:par>
                        <p:par>
                          <p:cTn id="67" fill="hold">
                            <p:stCondLst>
                              <p:cond delay="5000"/>
                            </p:stCondLst>
                            <p:childTnLst>
                              <p:par>
                                <p:cTn id="68" presetID="22" presetClass="entr" presetSubtype="8"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left)">
                                      <p:cBhvr>
                                        <p:cTn id="70"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17" grpId="0" animBg="1"/>
      <p:bldP spid="18" grpId="0"/>
      <p:bldP spid="19" grpId="0"/>
      <p:bldP spid="20" grpId="0"/>
      <p:bldP spid="21" grpId="0"/>
      <p:bldP spid="22" grpId="0" animBg="1"/>
      <p:bldP spid="23" grpId="0"/>
      <p:bldP spid="24" grpId="0"/>
      <p:bldP spid="25" grpId="0"/>
      <p:bldP spid="26" grpId="0"/>
      <p:bldP spid="27" grpId="0"/>
      <p:bldP spid="2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4232</Words>
  <Application>Microsoft Office PowerPoint</Application>
  <PresentationFormat>宽屏</PresentationFormat>
  <Paragraphs>469</Paragraphs>
  <Slides>37</Slides>
  <Notes>0</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37</vt:i4>
      </vt:variant>
    </vt:vector>
  </HeadingPairs>
  <TitlesOfParts>
    <vt:vector size="47" baseType="lpstr">
      <vt:lpstr>Broadway</vt:lpstr>
      <vt:lpstr>宋体</vt:lpstr>
      <vt:lpstr>微软雅黑</vt:lpstr>
      <vt:lpstr>Arial</vt:lpstr>
      <vt:lpstr>Calibri</vt:lpstr>
      <vt:lpstr>Calibri Light</vt:lpstr>
      <vt:lpstr>Impact</vt:lpstr>
      <vt:lpstr>Office 主题</vt:lpstr>
      <vt:lpstr>7_Office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chentianping</cp:lastModifiedBy>
  <cp:revision>40</cp:revision>
  <dcterms:created xsi:type="dcterms:W3CDTF">2014-06-18T01:28:00Z</dcterms:created>
  <dcterms:modified xsi:type="dcterms:W3CDTF">2017-03-13T02:45:53Z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